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50" r:id="rId1"/>
  </p:sldMasterIdLst>
  <p:notesMasterIdLst>
    <p:notesMasterId r:id="rId16"/>
  </p:notesMasterIdLst>
  <p:handoutMasterIdLst>
    <p:handoutMasterId r:id="rId17"/>
  </p:handoutMasterIdLst>
  <p:sldIdLst>
    <p:sldId id="256" r:id="rId2"/>
    <p:sldId id="423" r:id="rId3"/>
    <p:sldId id="268" r:id="rId4"/>
    <p:sldId id="489" r:id="rId5"/>
    <p:sldId id="482" r:id="rId6"/>
    <p:sldId id="491" r:id="rId7"/>
    <p:sldId id="484" r:id="rId8"/>
    <p:sldId id="492" r:id="rId9"/>
    <p:sldId id="486" r:id="rId10"/>
    <p:sldId id="487" r:id="rId11"/>
    <p:sldId id="493" r:id="rId12"/>
    <p:sldId id="483" r:id="rId13"/>
    <p:sldId id="485" r:id="rId14"/>
    <p:sldId id="488" r:id="rId15"/>
  </p:sldIdLst>
  <p:sldSz cx="9144000" cy="5143500" type="screen16x9"/>
  <p:notesSz cx="7102475" cy="10233025"/>
  <p:defaultTextStyle>
    <a:defPPr>
      <a:defRPr lang="en-US"/>
    </a:defPPr>
    <a:lvl1pPr marL="0" algn="l" defTabSz="703293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51647" algn="l" defTabSz="703293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703293" algn="l" defTabSz="703293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54940" algn="l" defTabSz="703293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406587" algn="l" defTabSz="703293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58235" algn="l" defTabSz="703293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109880" algn="l" defTabSz="703293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61529" algn="l" defTabSz="703293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813175" algn="l" defTabSz="703293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05" userDrawn="1">
          <p15:clr>
            <a:srgbClr val="A4A3A4"/>
          </p15:clr>
        </p15:guide>
        <p15:guide id="2" orient="horz" pos="3081" userDrawn="1">
          <p15:clr>
            <a:srgbClr val="A4A3A4"/>
          </p15:clr>
        </p15:guide>
        <p15:guide id="3" orient="horz" pos="413" userDrawn="1">
          <p15:clr>
            <a:srgbClr val="A4A3A4"/>
          </p15:clr>
        </p15:guide>
        <p15:guide id="4" orient="horz" pos="476" userDrawn="1">
          <p15:clr>
            <a:srgbClr val="A4A3A4"/>
          </p15:clr>
        </p15:guide>
        <p15:guide id="5" orient="horz" pos="2827" userDrawn="1">
          <p15:clr>
            <a:srgbClr val="A4A3A4"/>
          </p15:clr>
        </p15:guide>
        <p15:guide id="6" orient="horz" pos="2764" userDrawn="1">
          <p15:clr>
            <a:srgbClr val="A4A3A4"/>
          </p15:clr>
        </p15:guide>
        <p15:guide id="7" orient="horz" pos="1801" userDrawn="1">
          <p15:clr>
            <a:srgbClr val="A4A3A4"/>
          </p15:clr>
        </p15:guide>
        <p15:guide id="8" orient="horz" pos="1875" userDrawn="1">
          <p15:clr>
            <a:srgbClr val="A4A3A4"/>
          </p15:clr>
        </p15:guide>
        <p15:guide id="9" orient="horz" pos="857" userDrawn="1">
          <p15:clr>
            <a:srgbClr val="A4A3A4"/>
          </p15:clr>
        </p15:guide>
        <p15:guide id="10" orient="horz" pos="940" userDrawn="1">
          <p15:clr>
            <a:srgbClr val="A4A3A4"/>
          </p15:clr>
        </p15:guide>
        <p15:guide id="11" pos="305" userDrawn="1">
          <p15:clr>
            <a:srgbClr val="A4A3A4"/>
          </p15:clr>
        </p15:guide>
        <p15:guide id="12" pos="5455" userDrawn="1">
          <p15:clr>
            <a:srgbClr val="A4A3A4"/>
          </p15:clr>
        </p15:guide>
        <p15:guide id="13" pos="2924" userDrawn="1">
          <p15:clr>
            <a:srgbClr val="A4A3A4"/>
          </p15:clr>
        </p15:guide>
        <p15:guide id="14" pos="2836" userDrawn="1">
          <p15:clr>
            <a:srgbClr val="A4A3A4"/>
          </p15:clr>
        </p15:guide>
        <p15:guide id="15" pos="3709" userDrawn="1">
          <p15:clr>
            <a:srgbClr val="A4A3A4"/>
          </p15:clr>
        </p15:guide>
        <p15:guide id="16" pos="3797" userDrawn="1">
          <p15:clr>
            <a:srgbClr val="A4A3A4"/>
          </p15:clr>
        </p15:guide>
        <p15:guide id="17" pos="2290" userDrawn="1">
          <p15:clr>
            <a:srgbClr val="A4A3A4"/>
          </p15:clr>
        </p15:guide>
        <p15:guide id="18" pos="1963" userDrawn="1">
          <p15:clr>
            <a:srgbClr val="A4A3A4"/>
          </p15:clr>
        </p15:guide>
        <p15:guide id="19" pos="1091" userDrawn="1">
          <p15:clr>
            <a:srgbClr val="A4A3A4"/>
          </p15:clr>
        </p15:guide>
        <p15:guide id="20" pos="1179" userDrawn="1">
          <p15:clr>
            <a:srgbClr val="A4A3A4"/>
          </p15:clr>
        </p15:guide>
        <p15:guide id="21" pos="4671" userDrawn="1">
          <p15:clr>
            <a:srgbClr val="A4A3A4"/>
          </p15:clr>
        </p15:guide>
        <p15:guide id="22" pos="4581" userDrawn="1">
          <p15:clr>
            <a:srgbClr val="A4A3A4"/>
          </p15:clr>
        </p15:guide>
        <p15:guide id="23" orient="horz" pos="1212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223" userDrawn="1">
          <p15:clr>
            <a:srgbClr val="A4A3A4"/>
          </p15:clr>
        </p15:guide>
        <p15:guide id="2" pos="2237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Florencia Chitra" initials="FC" lastIdx="3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55A64"/>
    <a:srgbClr val="968C6D"/>
    <a:srgbClr val="602320"/>
    <a:srgbClr val="FFB600"/>
    <a:srgbClr val="EB8C00"/>
    <a:srgbClr val="99CCFF"/>
    <a:srgbClr val="CCECFF"/>
    <a:srgbClr val="000099"/>
    <a:srgbClr val="000066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69D073F8-1565-44D7-B386-08B59EADF2EE}">
  <a:tblStyle styleId="{69D073F8-1565-44D7-B386-08B59EADF2EE}" styleName="PwC Table">
    <a:wholeTbl>
      <a:tcTxStyle>
        <a:fontRef idx="major">
          <a:prstClr val="black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bottom>
            <a:ln w="38100" cmpd="sng">
              <a:noFill/>
            </a:ln>
          </a:bottom>
        </a:tcBdr>
      </a:tcStyle>
    </a:band1H>
    <a:band2H>
      <a:tcStyle>
        <a:tcBdr>
          <a:bottom>
            <a:ln w="38100" cmpd="sng">
              <a:noFill/>
            </a:ln>
          </a:bottom>
        </a:tcBdr>
      </a:tcStyle>
    </a:band2H>
    <a:firstCol>
      <a:tcTxStyle i="on">
        <a:fontRef idx="major">
          <a:prstClr val="black"/>
        </a:fontRef>
        <a:schemeClr val="dk1"/>
      </a:tcTxStyle>
      <a:tcStyle>
        <a:tcBdr/>
        <a:fill>
          <a:noFill/>
        </a:fill>
      </a:tcStyle>
    </a:firstCol>
    <a:firstRow>
      <a:tcTxStyle b="on">
        <a:fontRef idx="major">
          <a:prstClr val="black"/>
        </a:fontRef>
        <a:schemeClr val="dk2"/>
      </a:tcTxStyle>
      <a:tcStyle>
        <a:tcBdr>
          <a:bottom>
            <a:ln w="38100" cmpd="sng">
              <a:noFill/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31" autoAdjust="0"/>
    <p:restoredTop sz="95238" autoAdjust="0"/>
  </p:normalViewPr>
  <p:slideViewPr>
    <p:cSldViewPr snapToObjects="1">
      <p:cViewPr>
        <p:scale>
          <a:sx n="103" d="100"/>
          <a:sy n="103" d="100"/>
        </p:scale>
        <p:origin x="-162" y="-36"/>
      </p:cViewPr>
      <p:guideLst>
        <p:guide orient="horz" pos="305"/>
        <p:guide orient="horz" pos="3081"/>
        <p:guide orient="horz" pos="413"/>
        <p:guide orient="horz" pos="476"/>
        <p:guide orient="horz" pos="2827"/>
        <p:guide orient="horz" pos="2764"/>
        <p:guide orient="horz" pos="1801"/>
        <p:guide orient="horz" pos="1875"/>
        <p:guide orient="horz" pos="857"/>
        <p:guide orient="horz" pos="940"/>
        <p:guide orient="horz" pos="1212"/>
        <p:guide pos="305"/>
        <p:guide pos="5455"/>
        <p:guide pos="2924"/>
        <p:guide pos="2836"/>
        <p:guide pos="3709"/>
        <p:guide pos="3797"/>
        <p:guide pos="2290"/>
        <p:guide pos="1963"/>
        <p:guide pos="1091"/>
        <p:guide pos="1179"/>
        <p:guide pos="4671"/>
        <p:guide pos="458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-5742"/>
    </p:cViewPr>
  </p:sorterViewPr>
  <p:notesViewPr>
    <p:cSldViewPr snapToObjects="1">
      <p:cViewPr varScale="1">
        <p:scale>
          <a:sx n="99" d="100"/>
          <a:sy n="99" d="100"/>
        </p:scale>
        <p:origin x="-2580" y="-108"/>
      </p:cViewPr>
      <p:guideLst>
        <p:guide orient="horz" pos="3223"/>
        <p:guide pos="2237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E0FAED6-5EE6-4B98-8409-9D70B9477155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07B2E674-40EA-40C6-A001-68897231BE45}">
      <dgm:prSet phldrT="[Text]" custT="1"/>
      <dgm:spPr>
        <a:solidFill>
          <a:schemeClr val="accent2"/>
        </a:solidFill>
      </dgm:spPr>
      <dgm:t>
        <a:bodyPr/>
        <a:lstStyle/>
        <a:p>
          <a:r>
            <a:rPr lang="en-GB" sz="1000" b="0" i="0" dirty="0" err="1" smtClean="0">
              <a:latin typeface="Gotham" panose="02000504050000020004" pitchFamily="2" charset="0"/>
            </a:rPr>
            <a:t>Definisi</a:t>
          </a:r>
          <a:r>
            <a:rPr lang="en-GB" sz="1000" b="0" i="0" dirty="0" smtClean="0">
              <a:latin typeface="Gotham" panose="02000504050000020004" pitchFamily="2" charset="0"/>
            </a:rPr>
            <a:t> </a:t>
          </a:r>
          <a:r>
            <a:rPr lang="en-GB" sz="1000" b="0" i="0" dirty="0" err="1" smtClean="0">
              <a:latin typeface="Gotham" panose="02000504050000020004" pitchFamily="2" charset="0"/>
            </a:rPr>
            <a:t>CoE</a:t>
          </a:r>
          <a:endParaRPr lang="en-GB" sz="1000" dirty="0">
            <a:latin typeface="Gotham" panose="02000504050000020004" pitchFamily="2" charset="0"/>
          </a:endParaRPr>
        </a:p>
      </dgm:t>
    </dgm:pt>
    <dgm:pt modelId="{DE0043A6-8EC7-4A70-A1FC-F2201E930223}" type="parTrans" cxnId="{F76F869B-4B52-4B86-ADB1-D69FCDB600FB}">
      <dgm:prSet/>
      <dgm:spPr/>
      <dgm:t>
        <a:bodyPr/>
        <a:lstStyle/>
        <a:p>
          <a:endParaRPr lang="en-GB">
            <a:latin typeface="Gotham" panose="02000504050000020004" pitchFamily="2" charset="0"/>
          </a:endParaRPr>
        </a:p>
      </dgm:t>
    </dgm:pt>
    <dgm:pt modelId="{D2E7FA11-3B68-4331-9A72-E0BAE907EE01}" type="sibTrans" cxnId="{F76F869B-4B52-4B86-ADB1-D69FCDB600FB}">
      <dgm:prSet/>
      <dgm:spPr/>
      <dgm:t>
        <a:bodyPr/>
        <a:lstStyle/>
        <a:p>
          <a:endParaRPr lang="en-GB">
            <a:latin typeface="Gotham" panose="02000504050000020004" pitchFamily="2" charset="0"/>
          </a:endParaRPr>
        </a:p>
      </dgm:t>
    </dgm:pt>
    <dgm:pt modelId="{13820EE1-0080-4073-A7BA-3FEB923D79BC}">
      <dgm:prSet phldrT="[Text]" custT="1"/>
      <dgm:spPr>
        <a:solidFill>
          <a:schemeClr val="accent2"/>
        </a:solidFill>
      </dgm:spPr>
      <dgm:t>
        <a:bodyPr/>
        <a:lstStyle/>
        <a:p>
          <a:r>
            <a:rPr lang="en-GB" sz="1000" dirty="0" err="1" smtClean="0">
              <a:latin typeface="Gotham" panose="02000504050000020004" pitchFamily="2" charset="0"/>
            </a:rPr>
            <a:t>Tujuan</a:t>
          </a:r>
          <a:r>
            <a:rPr lang="en-GB" sz="1000" dirty="0" smtClean="0">
              <a:latin typeface="Gotham" panose="02000504050000020004" pitchFamily="2" charset="0"/>
            </a:rPr>
            <a:t> </a:t>
          </a:r>
          <a:r>
            <a:rPr lang="en-GB" sz="1000" dirty="0" err="1" smtClean="0">
              <a:latin typeface="Gotham" panose="02000504050000020004" pitchFamily="2" charset="0"/>
            </a:rPr>
            <a:t>CoE</a:t>
          </a:r>
          <a:endParaRPr lang="en-GB" sz="1000" dirty="0">
            <a:latin typeface="Gotham" panose="02000504050000020004" pitchFamily="2" charset="0"/>
          </a:endParaRPr>
        </a:p>
      </dgm:t>
    </dgm:pt>
    <dgm:pt modelId="{BAEB0A87-1167-4505-9500-32DB7E0FCFD2}" type="parTrans" cxnId="{1A5B92FB-6C99-4F41-96A1-0E0F825368D0}">
      <dgm:prSet/>
      <dgm:spPr/>
      <dgm:t>
        <a:bodyPr/>
        <a:lstStyle/>
        <a:p>
          <a:endParaRPr lang="en-GB">
            <a:latin typeface="Gotham" panose="02000504050000020004" pitchFamily="2" charset="0"/>
          </a:endParaRPr>
        </a:p>
      </dgm:t>
    </dgm:pt>
    <dgm:pt modelId="{475852FF-9388-4243-8B18-594BF032885A}" type="sibTrans" cxnId="{1A5B92FB-6C99-4F41-96A1-0E0F825368D0}">
      <dgm:prSet/>
      <dgm:spPr/>
      <dgm:t>
        <a:bodyPr/>
        <a:lstStyle/>
        <a:p>
          <a:endParaRPr lang="en-GB">
            <a:latin typeface="Gotham" panose="02000504050000020004" pitchFamily="2" charset="0"/>
          </a:endParaRPr>
        </a:p>
      </dgm:t>
    </dgm:pt>
    <dgm:pt modelId="{46A52450-532E-4326-9126-473452B00423}">
      <dgm:prSet phldrT="[Text]" custT="1"/>
      <dgm:spPr>
        <a:solidFill>
          <a:schemeClr val="accent2"/>
        </a:solidFill>
      </dgm:spPr>
      <dgm:t>
        <a:bodyPr/>
        <a:lstStyle/>
        <a:p>
          <a:r>
            <a:rPr lang="en-GB" sz="1000" dirty="0" err="1" smtClean="0">
              <a:latin typeface="Gotham" panose="02000504050000020004" pitchFamily="2" charset="0"/>
            </a:rPr>
            <a:t>Indikator</a:t>
          </a:r>
          <a:r>
            <a:rPr lang="en-GB" sz="1000" dirty="0" smtClean="0">
              <a:latin typeface="Gotham" panose="02000504050000020004" pitchFamily="2" charset="0"/>
            </a:rPr>
            <a:t> </a:t>
          </a:r>
          <a:r>
            <a:rPr lang="en-GB" sz="1000" dirty="0" err="1" smtClean="0">
              <a:latin typeface="Gotham" panose="02000504050000020004" pitchFamily="2" charset="0"/>
            </a:rPr>
            <a:t>CoE</a:t>
          </a:r>
          <a:endParaRPr lang="en-GB" sz="1000" dirty="0">
            <a:latin typeface="Gotham" panose="02000504050000020004" pitchFamily="2" charset="0"/>
          </a:endParaRPr>
        </a:p>
      </dgm:t>
    </dgm:pt>
    <dgm:pt modelId="{48279EF2-F2F3-4A50-AA31-7C95450FBD3D}" type="parTrans" cxnId="{DBF3C674-B7F5-4DF4-8DDC-0B98B4BD8FB6}">
      <dgm:prSet/>
      <dgm:spPr/>
      <dgm:t>
        <a:bodyPr/>
        <a:lstStyle/>
        <a:p>
          <a:endParaRPr lang="en-GB">
            <a:latin typeface="Gotham" panose="02000504050000020004" pitchFamily="2" charset="0"/>
          </a:endParaRPr>
        </a:p>
      </dgm:t>
    </dgm:pt>
    <dgm:pt modelId="{E70A7C41-207D-4F1E-9090-ED7FF08A54BF}" type="sibTrans" cxnId="{DBF3C674-B7F5-4DF4-8DDC-0B98B4BD8FB6}">
      <dgm:prSet/>
      <dgm:spPr/>
      <dgm:t>
        <a:bodyPr/>
        <a:lstStyle/>
        <a:p>
          <a:endParaRPr lang="en-GB">
            <a:latin typeface="Gotham" panose="02000504050000020004" pitchFamily="2" charset="0"/>
          </a:endParaRPr>
        </a:p>
      </dgm:t>
    </dgm:pt>
    <dgm:pt modelId="{D46E1B24-31F1-414F-953C-7BC016DE4171}">
      <dgm:prSet phldrT="[Text]" custT="1"/>
      <dgm:spPr>
        <a:solidFill>
          <a:schemeClr val="accent2"/>
        </a:solidFill>
      </dgm:spPr>
      <dgm:t>
        <a:bodyPr/>
        <a:lstStyle/>
        <a:p>
          <a:r>
            <a:rPr lang="en-GB" sz="1000" dirty="0" err="1" smtClean="0">
              <a:latin typeface="Gotham" panose="02000504050000020004" pitchFamily="2" charset="0"/>
            </a:rPr>
            <a:t>Bagaimana</a:t>
          </a:r>
          <a:r>
            <a:rPr lang="en-GB" sz="1000" dirty="0" smtClean="0">
              <a:latin typeface="Gotham" panose="02000504050000020004" pitchFamily="2" charset="0"/>
            </a:rPr>
            <a:t> Cara </a:t>
          </a:r>
          <a:r>
            <a:rPr lang="en-GB" sz="1000" dirty="0" err="1" smtClean="0">
              <a:latin typeface="Gotham" panose="02000504050000020004" pitchFamily="2" charset="0"/>
            </a:rPr>
            <a:t>Menjadi</a:t>
          </a:r>
          <a:r>
            <a:rPr lang="en-GB" sz="1000" dirty="0" smtClean="0">
              <a:latin typeface="Gotham" panose="02000504050000020004" pitchFamily="2" charset="0"/>
            </a:rPr>
            <a:t> </a:t>
          </a:r>
          <a:r>
            <a:rPr lang="en-GB" sz="1000" dirty="0" err="1" smtClean="0">
              <a:latin typeface="Gotham" panose="02000504050000020004" pitchFamily="2" charset="0"/>
            </a:rPr>
            <a:t>CoE</a:t>
          </a:r>
          <a:endParaRPr lang="en-GB" sz="1000" dirty="0">
            <a:latin typeface="Gotham" panose="02000504050000020004" pitchFamily="2" charset="0"/>
          </a:endParaRPr>
        </a:p>
      </dgm:t>
    </dgm:pt>
    <dgm:pt modelId="{AAD8B6A1-01CD-4030-896C-8229B9AB7591}" type="parTrans" cxnId="{24C2C3A8-EDE2-4884-A3BD-87DB2D99453F}">
      <dgm:prSet/>
      <dgm:spPr/>
      <dgm:t>
        <a:bodyPr/>
        <a:lstStyle/>
        <a:p>
          <a:endParaRPr lang="en-GB">
            <a:latin typeface="Gotham" panose="02000504050000020004" pitchFamily="2" charset="0"/>
          </a:endParaRPr>
        </a:p>
      </dgm:t>
    </dgm:pt>
    <dgm:pt modelId="{204D6D1A-8997-4B5E-ACD3-807999E311AC}" type="sibTrans" cxnId="{24C2C3A8-EDE2-4884-A3BD-87DB2D99453F}">
      <dgm:prSet/>
      <dgm:spPr/>
      <dgm:t>
        <a:bodyPr/>
        <a:lstStyle/>
        <a:p>
          <a:endParaRPr lang="en-GB">
            <a:latin typeface="Gotham" panose="02000504050000020004" pitchFamily="2" charset="0"/>
          </a:endParaRPr>
        </a:p>
      </dgm:t>
    </dgm:pt>
    <dgm:pt modelId="{FA597913-832C-446F-8A00-E064866EBFDA}">
      <dgm:prSet phldrT="[Text]" custT="1"/>
      <dgm:spPr>
        <a:solidFill>
          <a:schemeClr val="accent2"/>
        </a:solidFill>
      </dgm:spPr>
      <dgm:t>
        <a:bodyPr/>
        <a:lstStyle/>
        <a:p>
          <a:r>
            <a:rPr lang="en-GB" sz="1000" dirty="0" err="1" smtClean="0">
              <a:latin typeface="Gotham" panose="02000504050000020004" pitchFamily="2" charset="0"/>
            </a:rPr>
            <a:t>Manfaat</a:t>
          </a:r>
          <a:r>
            <a:rPr lang="en-GB" sz="1000" dirty="0" smtClean="0">
              <a:latin typeface="Gotham" panose="02000504050000020004" pitchFamily="2" charset="0"/>
            </a:rPr>
            <a:t> </a:t>
          </a:r>
          <a:r>
            <a:rPr lang="en-GB" sz="1000" dirty="0" err="1" smtClean="0">
              <a:latin typeface="Gotham" panose="02000504050000020004" pitchFamily="2" charset="0"/>
            </a:rPr>
            <a:t>Menjadi</a:t>
          </a:r>
          <a:r>
            <a:rPr lang="en-GB" sz="1000" dirty="0" smtClean="0">
              <a:latin typeface="Gotham" panose="02000504050000020004" pitchFamily="2" charset="0"/>
            </a:rPr>
            <a:t> </a:t>
          </a:r>
          <a:r>
            <a:rPr lang="en-GB" sz="1000" dirty="0" err="1" smtClean="0">
              <a:latin typeface="Gotham" panose="02000504050000020004" pitchFamily="2" charset="0"/>
            </a:rPr>
            <a:t>CoE</a:t>
          </a:r>
          <a:endParaRPr lang="en-GB" sz="1000" dirty="0">
            <a:latin typeface="Gotham" panose="02000504050000020004" pitchFamily="2" charset="0"/>
          </a:endParaRPr>
        </a:p>
      </dgm:t>
    </dgm:pt>
    <dgm:pt modelId="{3A60E72A-6F64-4DE2-9768-037523B03C8C}" type="parTrans" cxnId="{2DAE6873-9FBF-4E34-ACB6-4887AD486607}">
      <dgm:prSet/>
      <dgm:spPr/>
      <dgm:t>
        <a:bodyPr/>
        <a:lstStyle/>
        <a:p>
          <a:endParaRPr lang="en-GB">
            <a:latin typeface="Gotham" panose="02000504050000020004" pitchFamily="2" charset="0"/>
          </a:endParaRPr>
        </a:p>
      </dgm:t>
    </dgm:pt>
    <dgm:pt modelId="{5238C8A6-591D-42B4-B452-44F0F2461A6F}" type="sibTrans" cxnId="{2DAE6873-9FBF-4E34-ACB6-4887AD486607}">
      <dgm:prSet/>
      <dgm:spPr/>
      <dgm:t>
        <a:bodyPr/>
        <a:lstStyle/>
        <a:p>
          <a:endParaRPr lang="en-GB">
            <a:latin typeface="Gotham" panose="02000504050000020004" pitchFamily="2" charset="0"/>
          </a:endParaRPr>
        </a:p>
      </dgm:t>
    </dgm:pt>
    <dgm:pt modelId="{A13B8B6D-3A25-485E-9808-3F865C8E63BB}" type="pres">
      <dgm:prSet presAssocID="{4E0FAED6-5EE6-4B98-8409-9D70B9477155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GB"/>
        </a:p>
      </dgm:t>
    </dgm:pt>
    <dgm:pt modelId="{4805ACAD-3E5C-4518-9F46-B70495ABED1B}" type="pres">
      <dgm:prSet presAssocID="{4E0FAED6-5EE6-4B98-8409-9D70B9477155}" presName="Name1" presStyleCnt="0"/>
      <dgm:spPr/>
    </dgm:pt>
    <dgm:pt modelId="{38B35AF6-1810-4C33-960F-8EECD58B7E13}" type="pres">
      <dgm:prSet presAssocID="{4E0FAED6-5EE6-4B98-8409-9D70B9477155}" presName="cycle" presStyleCnt="0"/>
      <dgm:spPr/>
    </dgm:pt>
    <dgm:pt modelId="{76154EC4-1077-40C0-9E11-9B07EADA5A33}" type="pres">
      <dgm:prSet presAssocID="{4E0FAED6-5EE6-4B98-8409-9D70B9477155}" presName="srcNode" presStyleLbl="node1" presStyleIdx="0" presStyleCnt="5"/>
      <dgm:spPr/>
    </dgm:pt>
    <dgm:pt modelId="{4F6FAD05-6F13-40F1-8BE4-5A51B0D73115}" type="pres">
      <dgm:prSet presAssocID="{4E0FAED6-5EE6-4B98-8409-9D70B9477155}" presName="conn" presStyleLbl="parChTrans1D2" presStyleIdx="0" presStyleCnt="1"/>
      <dgm:spPr/>
      <dgm:t>
        <a:bodyPr/>
        <a:lstStyle/>
        <a:p>
          <a:endParaRPr lang="en-GB"/>
        </a:p>
      </dgm:t>
    </dgm:pt>
    <dgm:pt modelId="{47F766FE-BB6C-48AD-BD5C-5790C5E82A74}" type="pres">
      <dgm:prSet presAssocID="{4E0FAED6-5EE6-4B98-8409-9D70B9477155}" presName="extraNode" presStyleLbl="node1" presStyleIdx="0" presStyleCnt="5"/>
      <dgm:spPr/>
    </dgm:pt>
    <dgm:pt modelId="{8D8DC0F2-AE42-4623-B2A6-38CA2094C7EA}" type="pres">
      <dgm:prSet presAssocID="{4E0FAED6-5EE6-4B98-8409-9D70B9477155}" presName="dstNode" presStyleLbl="node1" presStyleIdx="0" presStyleCnt="5"/>
      <dgm:spPr/>
    </dgm:pt>
    <dgm:pt modelId="{DCFEE72D-704A-4C7F-B7BA-042A893D6BFE}" type="pres">
      <dgm:prSet presAssocID="{07B2E674-40EA-40C6-A001-68897231BE4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5EA075E3-19D8-440D-896F-371F881F7094}" type="pres">
      <dgm:prSet presAssocID="{07B2E674-40EA-40C6-A001-68897231BE45}" presName="accent_1" presStyleCnt="0"/>
      <dgm:spPr/>
    </dgm:pt>
    <dgm:pt modelId="{33E2B527-45BB-4BC0-B417-55C6C2E28E09}" type="pres">
      <dgm:prSet presAssocID="{07B2E674-40EA-40C6-A001-68897231BE45}" presName="accentRepeatNode" presStyleLbl="solidFgAcc1" presStyleIdx="0" presStyleCnt="5"/>
      <dgm:spPr/>
    </dgm:pt>
    <dgm:pt modelId="{D3759274-AC87-4A62-AE5A-AD25F7A92F90}" type="pres">
      <dgm:prSet presAssocID="{13820EE1-0080-4073-A7BA-3FEB923D79BC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F5CF3D9-643D-497C-8E9C-0DF910658FE1}" type="pres">
      <dgm:prSet presAssocID="{13820EE1-0080-4073-A7BA-3FEB923D79BC}" presName="accent_2" presStyleCnt="0"/>
      <dgm:spPr/>
    </dgm:pt>
    <dgm:pt modelId="{D021592C-415D-4188-ABEB-6832CA287E1C}" type="pres">
      <dgm:prSet presAssocID="{13820EE1-0080-4073-A7BA-3FEB923D79BC}" presName="accentRepeatNode" presStyleLbl="solidFgAcc1" presStyleIdx="1" presStyleCnt="5"/>
      <dgm:spPr/>
    </dgm:pt>
    <dgm:pt modelId="{B6E8CC27-DFF0-4615-A6A3-FEE38EAAE9F3}" type="pres">
      <dgm:prSet presAssocID="{46A52450-532E-4326-9126-473452B00423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8B9FBD0C-1126-4BD2-9E02-9AE9D994AA93}" type="pres">
      <dgm:prSet presAssocID="{46A52450-532E-4326-9126-473452B00423}" presName="accent_3" presStyleCnt="0"/>
      <dgm:spPr/>
    </dgm:pt>
    <dgm:pt modelId="{369C9E92-73A8-42AF-AC79-C318987DCB17}" type="pres">
      <dgm:prSet presAssocID="{46A52450-532E-4326-9126-473452B00423}" presName="accentRepeatNode" presStyleLbl="solidFgAcc1" presStyleIdx="2" presStyleCnt="5"/>
      <dgm:spPr/>
    </dgm:pt>
    <dgm:pt modelId="{F8C513F8-97A1-4334-9144-D87CAF36DC25}" type="pres">
      <dgm:prSet presAssocID="{D46E1B24-31F1-414F-953C-7BC016DE4171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BE9F949C-42B5-4233-A862-67CD2782099C}" type="pres">
      <dgm:prSet presAssocID="{D46E1B24-31F1-414F-953C-7BC016DE4171}" presName="accent_4" presStyleCnt="0"/>
      <dgm:spPr/>
    </dgm:pt>
    <dgm:pt modelId="{2DFB4F44-9776-4E08-B006-E24EFD7D8829}" type="pres">
      <dgm:prSet presAssocID="{D46E1B24-31F1-414F-953C-7BC016DE4171}" presName="accentRepeatNode" presStyleLbl="solidFgAcc1" presStyleIdx="3" presStyleCnt="5"/>
      <dgm:spPr/>
    </dgm:pt>
    <dgm:pt modelId="{80356DA1-74A7-4E24-9762-E16DE0A62203}" type="pres">
      <dgm:prSet presAssocID="{FA597913-832C-446F-8A00-E064866EBFDA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4018C812-815E-4820-8F86-F8847E32A786}" type="pres">
      <dgm:prSet presAssocID="{FA597913-832C-446F-8A00-E064866EBFDA}" presName="accent_5" presStyleCnt="0"/>
      <dgm:spPr/>
    </dgm:pt>
    <dgm:pt modelId="{10F1B7DC-2161-458A-AEAF-04B29DFCF7DD}" type="pres">
      <dgm:prSet presAssocID="{FA597913-832C-446F-8A00-E064866EBFDA}" presName="accentRepeatNode" presStyleLbl="solidFgAcc1" presStyleIdx="4" presStyleCnt="5"/>
      <dgm:spPr/>
    </dgm:pt>
  </dgm:ptLst>
  <dgm:cxnLst>
    <dgm:cxn modelId="{54A1001F-E7C2-4751-AF29-90604E1839AD}" type="presOf" srcId="{4E0FAED6-5EE6-4B98-8409-9D70B9477155}" destId="{A13B8B6D-3A25-485E-9808-3F865C8E63BB}" srcOrd="0" destOrd="0" presId="urn:microsoft.com/office/officeart/2008/layout/VerticalCurvedList"/>
    <dgm:cxn modelId="{24C2C3A8-EDE2-4884-A3BD-87DB2D99453F}" srcId="{4E0FAED6-5EE6-4B98-8409-9D70B9477155}" destId="{D46E1B24-31F1-414F-953C-7BC016DE4171}" srcOrd="3" destOrd="0" parTransId="{AAD8B6A1-01CD-4030-896C-8229B9AB7591}" sibTransId="{204D6D1A-8997-4B5E-ACD3-807999E311AC}"/>
    <dgm:cxn modelId="{0624E8A3-8F01-40B4-8901-90E03C082394}" type="presOf" srcId="{07B2E674-40EA-40C6-A001-68897231BE45}" destId="{DCFEE72D-704A-4C7F-B7BA-042A893D6BFE}" srcOrd="0" destOrd="0" presId="urn:microsoft.com/office/officeart/2008/layout/VerticalCurvedList"/>
    <dgm:cxn modelId="{02C4426B-4998-4C2E-B55B-59B6A7DAB35B}" type="presOf" srcId="{46A52450-532E-4326-9126-473452B00423}" destId="{B6E8CC27-DFF0-4615-A6A3-FEE38EAAE9F3}" srcOrd="0" destOrd="0" presId="urn:microsoft.com/office/officeart/2008/layout/VerticalCurvedList"/>
    <dgm:cxn modelId="{DBF3C674-B7F5-4DF4-8DDC-0B98B4BD8FB6}" srcId="{4E0FAED6-5EE6-4B98-8409-9D70B9477155}" destId="{46A52450-532E-4326-9126-473452B00423}" srcOrd="2" destOrd="0" parTransId="{48279EF2-F2F3-4A50-AA31-7C95450FBD3D}" sibTransId="{E70A7C41-207D-4F1E-9090-ED7FF08A54BF}"/>
    <dgm:cxn modelId="{9F61145A-F5F9-4B27-BEBD-07DD364FEFF3}" type="presOf" srcId="{13820EE1-0080-4073-A7BA-3FEB923D79BC}" destId="{D3759274-AC87-4A62-AE5A-AD25F7A92F90}" srcOrd="0" destOrd="0" presId="urn:microsoft.com/office/officeart/2008/layout/VerticalCurvedList"/>
    <dgm:cxn modelId="{2DAE6873-9FBF-4E34-ACB6-4887AD486607}" srcId="{4E0FAED6-5EE6-4B98-8409-9D70B9477155}" destId="{FA597913-832C-446F-8A00-E064866EBFDA}" srcOrd="4" destOrd="0" parTransId="{3A60E72A-6F64-4DE2-9768-037523B03C8C}" sibTransId="{5238C8A6-591D-42B4-B452-44F0F2461A6F}"/>
    <dgm:cxn modelId="{1A5B92FB-6C99-4F41-96A1-0E0F825368D0}" srcId="{4E0FAED6-5EE6-4B98-8409-9D70B9477155}" destId="{13820EE1-0080-4073-A7BA-3FEB923D79BC}" srcOrd="1" destOrd="0" parTransId="{BAEB0A87-1167-4505-9500-32DB7E0FCFD2}" sibTransId="{475852FF-9388-4243-8B18-594BF032885A}"/>
    <dgm:cxn modelId="{AC047A56-3221-445A-8616-56D6D03AEC16}" type="presOf" srcId="{D46E1B24-31F1-414F-953C-7BC016DE4171}" destId="{F8C513F8-97A1-4334-9144-D87CAF36DC25}" srcOrd="0" destOrd="0" presId="urn:microsoft.com/office/officeart/2008/layout/VerticalCurvedList"/>
    <dgm:cxn modelId="{F76F869B-4B52-4B86-ADB1-D69FCDB600FB}" srcId="{4E0FAED6-5EE6-4B98-8409-9D70B9477155}" destId="{07B2E674-40EA-40C6-A001-68897231BE45}" srcOrd="0" destOrd="0" parTransId="{DE0043A6-8EC7-4A70-A1FC-F2201E930223}" sibTransId="{D2E7FA11-3B68-4331-9A72-E0BAE907EE01}"/>
    <dgm:cxn modelId="{539D89DB-FF5B-4CF3-A964-9FC209BFFC35}" type="presOf" srcId="{D2E7FA11-3B68-4331-9A72-E0BAE907EE01}" destId="{4F6FAD05-6F13-40F1-8BE4-5A51B0D73115}" srcOrd="0" destOrd="0" presId="urn:microsoft.com/office/officeart/2008/layout/VerticalCurvedList"/>
    <dgm:cxn modelId="{4D1056CF-D3AF-434A-82E4-EF23D03B7473}" type="presOf" srcId="{FA597913-832C-446F-8A00-E064866EBFDA}" destId="{80356DA1-74A7-4E24-9762-E16DE0A62203}" srcOrd="0" destOrd="0" presId="urn:microsoft.com/office/officeart/2008/layout/VerticalCurvedList"/>
    <dgm:cxn modelId="{A5F7BF30-E54A-49AD-80C1-6CD4EBB13B73}" type="presParOf" srcId="{A13B8B6D-3A25-485E-9808-3F865C8E63BB}" destId="{4805ACAD-3E5C-4518-9F46-B70495ABED1B}" srcOrd="0" destOrd="0" presId="urn:microsoft.com/office/officeart/2008/layout/VerticalCurvedList"/>
    <dgm:cxn modelId="{7531B8C1-D7D7-4ABB-9D5A-4C5C03FE47B5}" type="presParOf" srcId="{4805ACAD-3E5C-4518-9F46-B70495ABED1B}" destId="{38B35AF6-1810-4C33-960F-8EECD58B7E13}" srcOrd="0" destOrd="0" presId="urn:microsoft.com/office/officeart/2008/layout/VerticalCurvedList"/>
    <dgm:cxn modelId="{0351398F-995D-4442-B312-27365CFD30B2}" type="presParOf" srcId="{38B35AF6-1810-4C33-960F-8EECD58B7E13}" destId="{76154EC4-1077-40C0-9E11-9B07EADA5A33}" srcOrd="0" destOrd="0" presId="urn:microsoft.com/office/officeart/2008/layout/VerticalCurvedList"/>
    <dgm:cxn modelId="{4FBD0127-A64A-4D02-9D87-723188064F92}" type="presParOf" srcId="{38B35AF6-1810-4C33-960F-8EECD58B7E13}" destId="{4F6FAD05-6F13-40F1-8BE4-5A51B0D73115}" srcOrd="1" destOrd="0" presId="urn:microsoft.com/office/officeart/2008/layout/VerticalCurvedList"/>
    <dgm:cxn modelId="{CB4F1772-3BE7-463C-9BB4-817BEF0BBB3C}" type="presParOf" srcId="{38B35AF6-1810-4C33-960F-8EECD58B7E13}" destId="{47F766FE-BB6C-48AD-BD5C-5790C5E82A74}" srcOrd="2" destOrd="0" presId="urn:microsoft.com/office/officeart/2008/layout/VerticalCurvedList"/>
    <dgm:cxn modelId="{42F86CC3-18A4-4708-8137-93C2D53C12E2}" type="presParOf" srcId="{38B35AF6-1810-4C33-960F-8EECD58B7E13}" destId="{8D8DC0F2-AE42-4623-B2A6-38CA2094C7EA}" srcOrd="3" destOrd="0" presId="urn:microsoft.com/office/officeart/2008/layout/VerticalCurvedList"/>
    <dgm:cxn modelId="{6AFC8693-91C2-4289-A494-777B2826BE7A}" type="presParOf" srcId="{4805ACAD-3E5C-4518-9F46-B70495ABED1B}" destId="{DCFEE72D-704A-4C7F-B7BA-042A893D6BFE}" srcOrd="1" destOrd="0" presId="urn:microsoft.com/office/officeart/2008/layout/VerticalCurvedList"/>
    <dgm:cxn modelId="{15CC849C-FA73-4DFE-91EB-90CD71030845}" type="presParOf" srcId="{4805ACAD-3E5C-4518-9F46-B70495ABED1B}" destId="{5EA075E3-19D8-440D-896F-371F881F7094}" srcOrd="2" destOrd="0" presId="urn:microsoft.com/office/officeart/2008/layout/VerticalCurvedList"/>
    <dgm:cxn modelId="{3B9F19E6-A43A-408C-BB53-5E9E1485EDF9}" type="presParOf" srcId="{5EA075E3-19D8-440D-896F-371F881F7094}" destId="{33E2B527-45BB-4BC0-B417-55C6C2E28E09}" srcOrd="0" destOrd="0" presId="urn:microsoft.com/office/officeart/2008/layout/VerticalCurvedList"/>
    <dgm:cxn modelId="{292D5DF3-2327-44E8-9AEB-F910CE6A00A4}" type="presParOf" srcId="{4805ACAD-3E5C-4518-9F46-B70495ABED1B}" destId="{D3759274-AC87-4A62-AE5A-AD25F7A92F90}" srcOrd="3" destOrd="0" presId="urn:microsoft.com/office/officeart/2008/layout/VerticalCurvedList"/>
    <dgm:cxn modelId="{847C7F66-419D-48B7-8E31-29E85683A6D5}" type="presParOf" srcId="{4805ACAD-3E5C-4518-9F46-B70495ABED1B}" destId="{EF5CF3D9-643D-497C-8E9C-0DF910658FE1}" srcOrd="4" destOrd="0" presId="urn:microsoft.com/office/officeart/2008/layout/VerticalCurvedList"/>
    <dgm:cxn modelId="{3D74B8A4-C71D-434A-8C4A-03FDFE79D92D}" type="presParOf" srcId="{EF5CF3D9-643D-497C-8E9C-0DF910658FE1}" destId="{D021592C-415D-4188-ABEB-6832CA287E1C}" srcOrd="0" destOrd="0" presId="urn:microsoft.com/office/officeart/2008/layout/VerticalCurvedList"/>
    <dgm:cxn modelId="{9FF214A8-BBC7-4D24-B9F3-A0A394F7ECBC}" type="presParOf" srcId="{4805ACAD-3E5C-4518-9F46-B70495ABED1B}" destId="{B6E8CC27-DFF0-4615-A6A3-FEE38EAAE9F3}" srcOrd="5" destOrd="0" presId="urn:microsoft.com/office/officeart/2008/layout/VerticalCurvedList"/>
    <dgm:cxn modelId="{CE7AD352-4B4E-42DF-9290-33CC3FB724AE}" type="presParOf" srcId="{4805ACAD-3E5C-4518-9F46-B70495ABED1B}" destId="{8B9FBD0C-1126-4BD2-9E02-9AE9D994AA93}" srcOrd="6" destOrd="0" presId="urn:microsoft.com/office/officeart/2008/layout/VerticalCurvedList"/>
    <dgm:cxn modelId="{37BC4927-4AA2-4950-94B6-7DD3E851D5CD}" type="presParOf" srcId="{8B9FBD0C-1126-4BD2-9E02-9AE9D994AA93}" destId="{369C9E92-73A8-42AF-AC79-C318987DCB17}" srcOrd="0" destOrd="0" presId="urn:microsoft.com/office/officeart/2008/layout/VerticalCurvedList"/>
    <dgm:cxn modelId="{112CC39C-EC2F-4B47-BEAC-33778244E246}" type="presParOf" srcId="{4805ACAD-3E5C-4518-9F46-B70495ABED1B}" destId="{F8C513F8-97A1-4334-9144-D87CAF36DC25}" srcOrd="7" destOrd="0" presId="urn:microsoft.com/office/officeart/2008/layout/VerticalCurvedList"/>
    <dgm:cxn modelId="{264E2A7B-0581-424C-AB99-5E3CF426FCF8}" type="presParOf" srcId="{4805ACAD-3E5C-4518-9F46-B70495ABED1B}" destId="{BE9F949C-42B5-4233-A862-67CD2782099C}" srcOrd="8" destOrd="0" presId="urn:microsoft.com/office/officeart/2008/layout/VerticalCurvedList"/>
    <dgm:cxn modelId="{302D8710-A587-4B45-B33C-87DBAB53A3A6}" type="presParOf" srcId="{BE9F949C-42B5-4233-A862-67CD2782099C}" destId="{2DFB4F44-9776-4E08-B006-E24EFD7D8829}" srcOrd="0" destOrd="0" presId="urn:microsoft.com/office/officeart/2008/layout/VerticalCurvedList"/>
    <dgm:cxn modelId="{CDDDFFE5-F497-4C21-99D2-465FF085961D}" type="presParOf" srcId="{4805ACAD-3E5C-4518-9F46-B70495ABED1B}" destId="{80356DA1-74A7-4E24-9762-E16DE0A62203}" srcOrd="9" destOrd="0" presId="urn:microsoft.com/office/officeart/2008/layout/VerticalCurvedList"/>
    <dgm:cxn modelId="{3811BDFB-730A-41EA-9308-753D54708AA1}" type="presParOf" srcId="{4805ACAD-3E5C-4518-9F46-B70495ABED1B}" destId="{4018C812-815E-4820-8F86-F8847E32A786}" srcOrd="10" destOrd="0" presId="urn:microsoft.com/office/officeart/2008/layout/VerticalCurvedList"/>
    <dgm:cxn modelId="{1EB9FC85-719B-479B-A492-D5082D7FE785}" type="presParOf" srcId="{4018C812-815E-4820-8F86-F8847E32A786}" destId="{10F1B7DC-2161-458A-AEAF-04B29DFCF7DD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F6FAD05-6F13-40F1-8BE4-5A51B0D73115}">
      <dsp:nvSpPr>
        <dsp:cNvPr id="0" name=""/>
        <dsp:cNvSpPr/>
      </dsp:nvSpPr>
      <dsp:spPr>
        <a:xfrm>
          <a:off x="-3982095" y="-611331"/>
          <a:ext cx="4745518" cy="4745518"/>
        </a:xfrm>
        <a:prstGeom prst="blockArc">
          <a:avLst>
            <a:gd name="adj1" fmla="val 18900000"/>
            <a:gd name="adj2" fmla="val 2700000"/>
            <a:gd name="adj3" fmla="val 455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CFEE72D-704A-4C7F-B7BA-042A893D6BFE}">
      <dsp:nvSpPr>
        <dsp:cNvPr id="0" name=""/>
        <dsp:cNvSpPr/>
      </dsp:nvSpPr>
      <dsp:spPr>
        <a:xfrm>
          <a:off x="334533" y="220108"/>
          <a:ext cx="5020261" cy="440497"/>
        </a:xfrm>
        <a:prstGeom prst="rect">
          <a:avLst/>
        </a:prstGeom>
        <a:solidFill>
          <a:schemeClr val="accent2"/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49645" tIns="25400" rIns="25400" bIns="254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000" b="0" i="0" kern="1200" dirty="0" err="1" smtClean="0">
              <a:latin typeface="Gotham" panose="02000504050000020004" pitchFamily="2" charset="0"/>
            </a:rPr>
            <a:t>Definisi</a:t>
          </a:r>
          <a:r>
            <a:rPr lang="en-GB" sz="1000" b="0" i="0" kern="1200" dirty="0" smtClean="0">
              <a:latin typeface="Gotham" panose="02000504050000020004" pitchFamily="2" charset="0"/>
            </a:rPr>
            <a:t> </a:t>
          </a:r>
          <a:r>
            <a:rPr lang="en-GB" sz="1000" b="0" i="0" kern="1200" dirty="0" err="1" smtClean="0">
              <a:latin typeface="Gotham" panose="02000504050000020004" pitchFamily="2" charset="0"/>
            </a:rPr>
            <a:t>CoE</a:t>
          </a:r>
          <a:endParaRPr lang="en-GB" sz="1000" kern="1200" dirty="0">
            <a:latin typeface="Gotham" panose="02000504050000020004" pitchFamily="2" charset="0"/>
          </a:endParaRPr>
        </a:p>
      </dsp:txBody>
      <dsp:txXfrm>
        <a:off x="334533" y="220108"/>
        <a:ext cx="5020261" cy="440497"/>
      </dsp:txXfrm>
    </dsp:sp>
    <dsp:sp modelId="{33E2B527-45BB-4BC0-B417-55C6C2E28E09}">
      <dsp:nvSpPr>
        <dsp:cNvPr id="0" name=""/>
        <dsp:cNvSpPr/>
      </dsp:nvSpPr>
      <dsp:spPr>
        <a:xfrm>
          <a:off x="59222" y="165045"/>
          <a:ext cx="550622" cy="55062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3759274-AC87-4A62-AE5A-AD25F7A92F90}">
      <dsp:nvSpPr>
        <dsp:cNvPr id="0" name=""/>
        <dsp:cNvSpPr/>
      </dsp:nvSpPr>
      <dsp:spPr>
        <a:xfrm>
          <a:off x="650181" y="880643"/>
          <a:ext cx="4704614" cy="440497"/>
        </a:xfrm>
        <a:prstGeom prst="rect">
          <a:avLst/>
        </a:prstGeom>
        <a:solidFill>
          <a:schemeClr val="accent2"/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49645" tIns="25400" rIns="25400" bIns="254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000" kern="1200" dirty="0" err="1" smtClean="0">
              <a:latin typeface="Gotham" panose="02000504050000020004" pitchFamily="2" charset="0"/>
            </a:rPr>
            <a:t>Tujuan</a:t>
          </a:r>
          <a:r>
            <a:rPr lang="en-GB" sz="1000" kern="1200" dirty="0" smtClean="0">
              <a:latin typeface="Gotham" panose="02000504050000020004" pitchFamily="2" charset="0"/>
            </a:rPr>
            <a:t> </a:t>
          </a:r>
          <a:r>
            <a:rPr lang="en-GB" sz="1000" kern="1200" dirty="0" err="1" smtClean="0">
              <a:latin typeface="Gotham" panose="02000504050000020004" pitchFamily="2" charset="0"/>
            </a:rPr>
            <a:t>CoE</a:t>
          </a:r>
          <a:endParaRPr lang="en-GB" sz="1000" kern="1200" dirty="0">
            <a:latin typeface="Gotham" panose="02000504050000020004" pitchFamily="2" charset="0"/>
          </a:endParaRPr>
        </a:p>
      </dsp:txBody>
      <dsp:txXfrm>
        <a:off x="650181" y="880643"/>
        <a:ext cx="4704614" cy="440497"/>
      </dsp:txXfrm>
    </dsp:sp>
    <dsp:sp modelId="{D021592C-415D-4188-ABEB-6832CA287E1C}">
      <dsp:nvSpPr>
        <dsp:cNvPr id="0" name=""/>
        <dsp:cNvSpPr/>
      </dsp:nvSpPr>
      <dsp:spPr>
        <a:xfrm>
          <a:off x="374869" y="825581"/>
          <a:ext cx="550622" cy="55062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6E8CC27-DFF0-4615-A6A3-FEE38EAAE9F3}">
      <dsp:nvSpPr>
        <dsp:cNvPr id="0" name=""/>
        <dsp:cNvSpPr/>
      </dsp:nvSpPr>
      <dsp:spPr>
        <a:xfrm>
          <a:off x="747059" y="1541179"/>
          <a:ext cx="4607735" cy="440497"/>
        </a:xfrm>
        <a:prstGeom prst="rect">
          <a:avLst/>
        </a:prstGeom>
        <a:solidFill>
          <a:schemeClr val="accent2"/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49645" tIns="25400" rIns="25400" bIns="254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000" kern="1200" dirty="0" err="1" smtClean="0">
              <a:latin typeface="Gotham" panose="02000504050000020004" pitchFamily="2" charset="0"/>
            </a:rPr>
            <a:t>Indikator</a:t>
          </a:r>
          <a:r>
            <a:rPr lang="en-GB" sz="1000" kern="1200" dirty="0" smtClean="0">
              <a:latin typeface="Gotham" panose="02000504050000020004" pitchFamily="2" charset="0"/>
            </a:rPr>
            <a:t> </a:t>
          </a:r>
          <a:r>
            <a:rPr lang="en-GB" sz="1000" kern="1200" dirty="0" err="1" smtClean="0">
              <a:latin typeface="Gotham" panose="02000504050000020004" pitchFamily="2" charset="0"/>
            </a:rPr>
            <a:t>CoE</a:t>
          </a:r>
          <a:endParaRPr lang="en-GB" sz="1000" kern="1200" dirty="0">
            <a:latin typeface="Gotham" panose="02000504050000020004" pitchFamily="2" charset="0"/>
          </a:endParaRPr>
        </a:p>
      </dsp:txBody>
      <dsp:txXfrm>
        <a:off x="747059" y="1541179"/>
        <a:ext cx="4607735" cy="440497"/>
      </dsp:txXfrm>
    </dsp:sp>
    <dsp:sp modelId="{369C9E92-73A8-42AF-AC79-C318987DCB17}">
      <dsp:nvSpPr>
        <dsp:cNvPr id="0" name=""/>
        <dsp:cNvSpPr/>
      </dsp:nvSpPr>
      <dsp:spPr>
        <a:xfrm>
          <a:off x="471748" y="1486116"/>
          <a:ext cx="550622" cy="55062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8C513F8-97A1-4334-9144-D87CAF36DC25}">
      <dsp:nvSpPr>
        <dsp:cNvPr id="0" name=""/>
        <dsp:cNvSpPr/>
      </dsp:nvSpPr>
      <dsp:spPr>
        <a:xfrm>
          <a:off x="650181" y="2201714"/>
          <a:ext cx="4704614" cy="440497"/>
        </a:xfrm>
        <a:prstGeom prst="rect">
          <a:avLst/>
        </a:prstGeom>
        <a:solidFill>
          <a:schemeClr val="accent2"/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49645" tIns="25400" rIns="25400" bIns="254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000" kern="1200" dirty="0" err="1" smtClean="0">
              <a:latin typeface="Gotham" panose="02000504050000020004" pitchFamily="2" charset="0"/>
            </a:rPr>
            <a:t>Bagaimana</a:t>
          </a:r>
          <a:r>
            <a:rPr lang="en-GB" sz="1000" kern="1200" dirty="0" smtClean="0">
              <a:latin typeface="Gotham" panose="02000504050000020004" pitchFamily="2" charset="0"/>
            </a:rPr>
            <a:t> Cara </a:t>
          </a:r>
          <a:r>
            <a:rPr lang="en-GB" sz="1000" kern="1200" dirty="0" err="1" smtClean="0">
              <a:latin typeface="Gotham" panose="02000504050000020004" pitchFamily="2" charset="0"/>
            </a:rPr>
            <a:t>Menjadi</a:t>
          </a:r>
          <a:r>
            <a:rPr lang="en-GB" sz="1000" kern="1200" dirty="0" smtClean="0">
              <a:latin typeface="Gotham" panose="02000504050000020004" pitchFamily="2" charset="0"/>
            </a:rPr>
            <a:t> </a:t>
          </a:r>
          <a:r>
            <a:rPr lang="en-GB" sz="1000" kern="1200" dirty="0" err="1" smtClean="0">
              <a:latin typeface="Gotham" panose="02000504050000020004" pitchFamily="2" charset="0"/>
            </a:rPr>
            <a:t>CoE</a:t>
          </a:r>
          <a:endParaRPr lang="en-GB" sz="1000" kern="1200" dirty="0">
            <a:latin typeface="Gotham" panose="02000504050000020004" pitchFamily="2" charset="0"/>
          </a:endParaRPr>
        </a:p>
      </dsp:txBody>
      <dsp:txXfrm>
        <a:off x="650181" y="2201714"/>
        <a:ext cx="4704614" cy="440497"/>
      </dsp:txXfrm>
    </dsp:sp>
    <dsp:sp modelId="{2DFB4F44-9776-4E08-B006-E24EFD7D8829}">
      <dsp:nvSpPr>
        <dsp:cNvPr id="0" name=""/>
        <dsp:cNvSpPr/>
      </dsp:nvSpPr>
      <dsp:spPr>
        <a:xfrm>
          <a:off x="374869" y="2146652"/>
          <a:ext cx="550622" cy="55062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0356DA1-74A7-4E24-9762-E16DE0A62203}">
      <dsp:nvSpPr>
        <dsp:cNvPr id="0" name=""/>
        <dsp:cNvSpPr/>
      </dsp:nvSpPr>
      <dsp:spPr>
        <a:xfrm>
          <a:off x="334533" y="2862250"/>
          <a:ext cx="5020261" cy="440497"/>
        </a:xfrm>
        <a:prstGeom prst="rect">
          <a:avLst/>
        </a:prstGeom>
        <a:solidFill>
          <a:schemeClr val="accent2"/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49645" tIns="25400" rIns="25400" bIns="254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000" kern="1200" dirty="0" err="1" smtClean="0">
              <a:latin typeface="Gotham" panose="02000504050000020004" pitchFamily="2" charset="0"/>
            </a:rPr>
            <a:t>Manfaat</a:t>
          </a:r>
          <a:r>
            <a:rPr lang="en-GB" sz="1000" kern="1200" dirty="0" smtClean="0">
              <a:latin typeface="Gotham" panose="02000504050000020004" pitchFamily="2" charset="0"/>
            </a:rPr>
            <a:t> </a:t>
          </a:r>
          <a:r>
            <a:rPr lang="en-GB" sz="1000" kern="1200" dirty="0" err="1" smtClean="0">
              <a:latin typeface="Gotham" panose="02000504050000020004" pitchFamily="2" charset="0"/>
            </a:rPr>
            <a:t>Menjadi</a:t>
          </a:r>
          <a:r>
            <a:rPr lang="en-GB" sz="1000" kern="1200" dirty="0" smtClean="0">
              <a:latin typeface="Gotham" panose="02000504050000020004" pitchFamily="2" charset="0"/>
            </a:rPr>
            <a:t> </a:t>
          </a:r>
          <a:r>
            <a:rPr lang="en-GB" sz="1000" kern="1200" dirty="0" err="1" smtClean="0">
              <a:latin typeface="Gotham" panose="02000504050000020004" pitchFamily="2" charset="0"/>
            </a:rPr>
            <a:t>CoE</a:t>
          </a:r>
          <a:endParaRPr lang="en-GB" sz="1000" kern="1200" dirty="0">
            <a:latin typeface="Gotham" panose="02000504050000020004" pitchFamily="2" charset="0"/>
          </a:endParaRPr>
        </a:p>
      </dsp:txBody>
      <dsp:txXfrm>
        <a:off x="334533" y="2862250"/>
        <a:ext cx="5020261" cy="440497"/>
      </dsp:txXfrm>
    </dsp:sp>
    <dsp:sp modelId="{10F1B7DC-2161-458A-AEAF-04B29DFCF7DD}">
      <dsp:nvSpPr>
        <dsp:cNvPr id="0" name=""/>
        <dsp:cNvSpPr/>
      </dsp:nvSpPr>
      <dsp:spPr>
        <a:xfrm>
          <a:off x="59222" y="2807187"/>
          <a:ext cx="550622" cy="55062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7739" cy="511651"/>
          </a:xfrm>
          <a:prstGeom prst="rect">
            <a:avLst/>
          </a:prstGeom>
        </p:spPr>
        <p:txBody>
          <a:bodyPr vert="horz" lIns="99057" tIns="49528" rIns="99057" bIns="49528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3092" y="0"/>
            <a:ext cx="3077739" cy="511651"/>
          </a:xfrm>
          <a:prstGeom prst="rect">
            <a:avLst/>
          </a:prstGeom>
        </p:spPr>
        <p:txBody>
          <a:bodyPr vert="horz" lIns="99057" tIns="49528" rIns="99057" bIns="49528" rtlCol="0"/>
          <a:lstStyle>
            <a:lvl1pPr algn="r">
              <a:defRPr sz="1300"/>
            </a:lvl1pPr>
          </a:lstStyle>
          <a:p>
            <a:fld id="{88EA3DF3-3E52-415A-A38D-2E99D5E3D12A}" type="datetimeFigureOut">
              <a:rPr lang="en-GB" smtClean="0"/>
              <a:pPr/>
              <a:t>09/10/2017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719598"/>
            <a:ext cx="3077739" cy="511651"/>
          </a:xfrm>
          <a:prstGeom prst="rect">
            <a:avLst/>
          </a:prstGeom>
        </p:spPr>
        <p:txBody>
          <a:bodyPr vert="horz" lIns="99057" tIns="49528" rIns="99057" bIns="49528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3092" y="9719598"/>
            <a:ext cx="3077739" cy="511651"/>
          </a:xfrm>
          <a:prstGeom prst="rect">
            <a:avLst/>
          </a:prstGeom>
        </p:spPr>
        <p:txBody>
          <a:bodyPr vert="horz" lIns="99057" tIns="49528" rIns="99057" bIns="49528" rtlCol="0" anchor="b"/>
          <a:lstStyle>
            <a:lvl1pPr algn="r">
              <a:defRPr sz="1300"/>
            </a:lvl1pPr>
          </a:lstStyle>
          <a:p>
            <a:fld id="{AEF982B1-0B3F-4F44-AEF6-1E2A62ED01F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396676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7739" cy="511651"/>
          </a:xfrm>
          <a:prstGeom prst="rect">
            <a:avLst/>
          </a:prstGeom>
        </p:spPr>
        <p:txBody>
          <a:bodyPr vert="horz" lIns="99057" tIns="49528" rIns="99057" bIns="49528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3092" y="0"/>
            <a:ext cx="3077739" cy="511651"/>
          </a:xfrm>
          <a:prstGeom prst="rect">
            <a:avLst/>
          </a:prstGeom>
        </p:spPr>
        <p:txBody>
          <a:bodyPr vert="horz" lIns="99057" tIns="49528" rIns="99057" bIns="49528" rtlCol="0"/>
          <a:lstStyle>
            <a:lvl1pPr algn="r">
              <a:defRPr sz="1300"/>
            </a:lvl1pPr>
          </a:lstStyle>
          <a:p>
            <a:fld id="{416B9FA3-0B3D-4699-8696-1174BE157FCC}" type="datetimeFigureOut">
              <a:rPr lang="en-GB" smtClean="0"/>
              <a:pPr/>
              <a:t>09/10/2017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9700" y="766763"/>
            <a:ext cx="6823075" cy="3838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57" tIns="49528" rIns="99057" bIns="49528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248" y="4860687"/>
            <a:ext cx="5681980" cy="4604861"/>
          </a:xfrm>
          <a:prstGeom prst="rect">
            <a:avLst/>
          </a:prstGeom>
        </p:spPr>
        <p:txBody>
          <a:bodyPr vert="horz" lIns="99057" tIns="49528" rIns="99057" bIns="49528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19598"/>
            <a:ext cx="3077739" cy="511651"/>
          </a:xfrm>
          <a:prstGeom prst="rect">
            <a:avLst/>
          </a:prstGeom>
        </p:spPr>
        <p:txBody>
          <a:bodyPr vert="horz" lIns="99057" tIns="49528" rIns="99057" bIns="49528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3092" y="9719598"/>
            <a:ext cx="3077739" cy="511651"/>
          </a:xfrm>
          <a:prstGeom prst="rect">
            <a:avLst/>
          </a:prstGeom>
        </p:spPr>
        <p:txBody>
          <a:bodyPr vert="horz" lIns="99057" tIns="49528" rIns="99057" bIns="49528" rtlCol="0" anchor="b"/>
          <a:lstStyle>
            <a:lvl1pPr algn="r">
              <a:defRPr sz="1300"/>
            </a:lvl1pPr>
          </a:lstStyle>
          <a:p>
            <a:fld id="{6B2C06E8-48A6-4E03-8711-C45C0018F49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86428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31209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1pPr>
    <a:lvl2pPr marL="315604" algn="l" defTabSz="631209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2pPr>
    <a:lvl3pPr marL="631209" algn="l" defTabSz="631209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3pPr>
    <a:lvl4pPr marL="946813" algn="l" defTabSz="631209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4pPr>
    <a:lvl5pPr marL="1262419" algn="l" defTabSz="631209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5pPr>
    <a:lvl6pPr marL="1578024" algn="l" defTabSz="631209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6pPr>
    <a:lvl7pPr marL="1893630" algn="l" defTabSz="631209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7pPr>
    <a:lvl8pPr marL="2209234" algn="l" defTabSz="631209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8pPr>
    <a:lvl9pPr marL="2524839" algn="l" defTabSz="631209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6763"/>
            <a:ext cx="6823075" cy="3838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C06E8-48A6-4E03-8711-C45C0018F498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19258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6763"/>
            <a:ext cx="6823075" cy="3838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C06E8-48A6-4E03-8711-C45C0018F498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37827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6763"/>
            <a:ext cx="6823075" cy="3838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C06E8-48A6-4E03-8711-C45C0018F498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00539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6763"/>
            <a:ext cx="6823075" cy="3838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C06E8-48A6-4E03-8711-C45C0018F498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19627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6763"/>
            <a:ext cx="6823075" cy="3838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C06E8-48A6-4E03-8711-C45C0018F498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4922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6763"/>
            <a:ext cx="6823075" cy="3838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C06E8-48A6-4E03-8711-C45C0018F498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48296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6763"/>
            <a:ext cx="6823075" cy="3838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C06E8-48A6-4E03-8711-C45C0018F498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4836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6763"/>
            <a:ext cx="6823075" cy="3838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C06E8-48A6-4E03-8711-C45C0018F498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6182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6763"/>
            <a:ext cx="6823075" cy="3838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C06E8-48A6-4E03-8711-C45C0018F498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70034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6763"/>
            <a:ext cx="6823075" cy="3838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C06E8-48A6-4E03-8711-C45C0018F498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96139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6763"/>
            <a:ext cx="6823075" cy="3838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C06E8-48A6-4E03-8711-C45C0018F498}" type="slidenum">
              <a:rPr lang="en-GB" smtClean="0"/>
              <a:pPr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678011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6763"/>
            <a:ext cx="6823075" cy="3838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C06E8-48A6-4E03-8711-C45C0018F498}" type="slidenum">
              <a:rPr lang="en-GB" smtClean="0"/>
              <a:pPr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46153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6763"/>
            <a:ext cx="6823075" cy="3838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C06E8-48A6-4E03-8711-C45C0018F498}" type="slidenum">
              <a:rPr lang="en-GB" smtClean="0"/>
              <a:pPr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74432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 userDrawn="1">
            <p:ph type="ctrTitle" hasCustomPrompt="1"/>
          </p:nvPr>
        </p:nvSpPr>
        <p:spPr bwMode="white">
          <a:xfrm>
            <a:off x="2514509" y="1512214"/>
            <a:ext cx="5403273" cy="771504"/>
          </a:xfrm>
        </p:spPr>
        <p:txBody>
          <a:bodyPr anchor="t" anchorCtr="0">
            <a:noAutofit/>
          </a:bodyPr>
          <a:lstStyle>
            <a:lvl1pPr>
              <a:lnSpc>
                <a:spcPct val="90000"/>
              </a:lnSpc>
              <a:defRPr sz="2200" b="1" i="1" baseline="0">
                <a:solidFill>
                  <a:srgbClr val="002060"/>
                </a:solidFill>
              </a:defRPr>
            </a:lvl1pPr>
          </a:lstStyle>
          <a:p>
            <a:r>
              <a:rPr lang="en-GB" noProof="0" dirty="0" smtClean="0"/>
              <a:t>Click to add the report’s main title</a:t>
            </a:r>
            <a:endParaRPr lang="en-GB" noProof="0" dirty="0"/>
          </a:p>
        </p:txBody>
      </p:sp>
      <p:sp>
        <p:nvSpPr>
          <p:cNvPr id="18" name="Subtitle 2"/>
          <p:cNvSpPr>
            <a:spLocks noGrp="1"/>
          </p:cNvSpPr>
          <p:nvPr userDrawn="1">
            <p:ph type="subTitle" idx="1" hasCustomPrompt="1"/>
          </p:nvPr>
        </p:nvSpPr>
        <p:spPr bwMode="white">
          <a:xfrm>
            <a:off x="2514510" y="2326672"/>
            <a:ext cx="5403272" cy="605118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Aft>
                <a:spcPts val="0"/>
              </a:spcAft>
              <a:buNone/>
              <a:defRPr sz="2200" baseline="0">
                <a:solidFill>
                  <a:srgbClr val="002060"/>
                </a:solidFill>
                <a:latin typeface="Gotham" panose="02000504050000020004" pitchFamily="2" charset="0"/>
              </a:defRPr>
            </a:lvl1pPr>
            <a:lvl2pPr marL="0" indent="0" algn="l">
              <a:buNone/>
              <a:defRPr sz="1400">
                <a:solidFill>
                  <a:schemeClr val="bg1"/>
                </a:solidFill>
                <a:latin typeface="+mj-lt"/>
              </a:defRPr>
            </a:lvl2pPr>
            <a:lvl3pPr marL="351606" indent="0" algn="l">
              <a:buNone/>
              <a:defRPr sz="1400">
                <a:solidFill>
                  <a:schemeClr val="bg1"/>
                </a:solidFill>
                <a:latin typeface="+mj-lt"/>
              </a:defRPr>
            </a:lvl3pPr>
            <a:lvl4pPr marL="703212" indent="0" algn="l">
              <a:buNone/>
              <a:defRPr sz="1400">
                <a:solidFill>
                  <a:schemeClr val="bg1"/>
                </a:solidFill>
                <a:latin typeface="+mj-lt"/>
              </a:defRPr>
            </a:lvl4pPr>
            <a:lvl5pPr marL="1054816" indent="0" algn="l">
              <a:buNone/>
              <a:defRPr sz="1400">
                <a:solidFill>
                  <a:schemeClr val="bg1"/>
                </a:solidFill>
                <a:latin typeface="+mj-lt"/>
              </a:defRPr>
            </a:lvl5pPr>
            <a:lvl6pPr marL="1406424" indent="0" algn="l">
              <a:buNone/>
              <a:defRPr sz="1400">
                <a:solidFill>
                  <a:schemeClr val="bg1"/>
                </a:solidFill>
                <a:latin typeface="+mj-lt"/>
              </a:defRPr>
            </a:lvl6pPr>
            <a:lvl7pPr marL="1758030" indent="0" algn="l">
              <a:buNone/>
              <a:defRPr sz="1400">
                <a:solidFill>
                  <a:schemeClr val="bg1"/>
                </a:solidFill>
                <a:latin typeface="+mj-lt"/>
              </a:defRPr>
            </a:lvl7pPr>
            <a:lvl8pPr marL="2109634" indent="0" algn="l">
              <a:buNone/>
              <a:defRPr sz="1400">
                <a:solidFill>
                  <a:schemeClr val="bg1"/>
                </a:solidFill>
                <a:latin typeface="+mj-lt"/>
              </a:defRPr>
            </a:lvl8pPr>
            <a:lvl9pPr marL="2461240" indent="0" algn="l">
              <a:buNone/>
              <a:defRPr sz="1400">
                <a:solidFill>
                  <a:schemeClr val="bg1"/>
                </a:solidFill>
                <a:latin typeface="+mj-lt"/>
              </a:defRPr>
            </a:lvl9pPr>
          </a:lstStyle>
          <a:p>
            <a:r>
              <a:rPr lang="en-GB" noProof="0" dirty="0" smtClean="0"/>
              <a:t>Subtitle and date (move higher if title is only one line)</a:t>
            </a:r>
          </a:p>
        </p:txBody>
      </p:sp>
      <p:pic>
        <p:nvPicPr>
          <p:cNvPr id="23" name="Picture 14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668"/>
          <a:stretch/>
        </p:blipFill>
        <p:spPr bwMode="auto">
          <a:xfrm>
            <a:off x="1" y="2"/>
            <a:ext cx="9161929" cy="62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7"/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89"/>
          <a:stretch/>
        </p:blipFill>
        <p:spPr bwMode="auto">
          <a:xfrm>
            <a:off x="-8792" y="3730627"/>
            <a:ext cx="3496531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5" name="Group 24"/>
          <p:cNvGrpSpPr/>
          <p:nvPr userDrawn="1"/>
        </p:nvGrpSpPr>
        <p:grpSpPr>
          <a:xfrm>
            <a:off x="5216146" y="3991372"/>
            <a:ext cx="3901419" cy="1152128"/>
            <a:chOff x="1763688" y="2852936"/>
            <a:chExt cx="3901418" cy="1152128"/>
          </a:xfrm>
        </p:grpSpPr>
        <p:sp>
          <p:nvSpPr>
            <p:cNvPr id="26" name="Rectangle 25"/>
            <p:cNvSpPr/>
            <p:nvPr/>
          </p:nvSpPr>
          <p:spPr bwMode="ltGray">
            <a:xfrm>
              <a:off x="1763688" y="2852936"/>
              <a:ext cx="3901418" cy="1152128"/>
            </a:xfrm>
            <a:prstGeom prst="rect">
              <a:avLst/>
            </a:prstGeom>
            <a:solidFill>
              <a:schemeClr val="bg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 err="1" smtClean="0">
                <a:solidFill>
                  <a:srgbClr val="FFFFFF"/>
                </a:solidFill>
                <a:latin typeface="Gotham" panose="02000504050000020004" pitchFamily="2" charset="0"/>
              </a:endParaRPr>
            </a:p>
          </p:txBody>
        </p:sp>
        <p:grpSp>
          <p:nvGrpSpPr>
            <p:cNvPr id="27" name="Group 26"/>
            <p:cNvGrpSpPr/>
            <p:nvPr/>
          </p:nvGrpSpPr>
          <p:grpSpPr>
            <a:xfrm>
              <a:off x="1907704" y="3017524"/>
              <a:ext cx="3528392" cy="771516"/>
              <a:chOff x="0" y="0"/>
              <a:chExt cx="1643866" cy="359596"/>
            </a:xfrm>
          </p:grpSpPr>
          <p:pic>
            <p:nvPicPr>
              <p:cNvPr id="28" name="Picture 27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45223" y="20549"/>
                <a:ext cx="277402" cy="26712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9" name="Picture 28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15092" y="0"/>
                <a:ext cx="328774" cy="3493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" name="Picture 29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30823"/>
                <a:ext cx="914400" cy="3287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Slide: Client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icture Placeholder 76"/>
          <p:cNvSpPr>
            <a:spLocks noGrp="1"/>
          </p:cNvSpPr>
          <p:nvPr>
            <p:ph type="pic" sz="quarter" idx="13"/>
          </p:nvPr>
        </p:nvSpPr>
        <p:spPr>
          <a:xfrm>
            <a:off x="609600" y="2178578"/>
            <a:ext cx="914400" cy="571500"/>
          </a:xfrm>
        </p:spPr>
        <p:txBody>
          <a:bodyPr/>
          <a:lstStyle>
            <a:lvl1pPr>
              <a:defRPr sz="1100"/>
            </a:lvl1pPr>
          </a:lstStyle>
          <a:p>
            <a:r>
              <a:rPr lang="en-GB" noProof="0" smtClean="0"/>
              <a:t>Click icon to add picture</a:t>
            </a:r>
            <a:endParaRPr lang="en-GB" noProof="0"/>
          </a:p>
        </p:txBody>
      </p:sp>
      <p:grpSp>
        <p:nvGrpSpPr>
          <p:cNvPr id="3" name="Group 31"/>
          <p:cNvGrpSpPr/>
          <p:nvPr/>
        </p:nvGrpSpPr>
        <p:grpSpPr>
          <a:xfrm>
            <a:off x="489087" y="2068852"/>
            <a:ext cx="1209752" cy="113414"/>
            <a:chOff x="489087" y="2521685"/>
            <a:chExt cx="1209752" cy="151219"/>
          </a:xfrm>
        </p:grpSpPr>
        <p:cxnSp>
          <p:nvCxnSpPr>
            <p:cNvPr id="33" name="Straight Connector 32"/>
            <p:cNvCxnSpPr/>
            <p:nvPr userDrawn="1"/>
          </p:nvCxnSpPr>
          <p:spPr>
            <a:xfrm rot="10800000">
              <a:off x="489087" y="2521686"/>
              <a:ext cx="1209752" cy="0"/>
            </a:xfrm>
            <a:prstGeom prst="line">
              <a:avLst/>
            </a:prstGeom>
            <a:ln w="12700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 userDrawn="1"/>
          </p:nvCxnSpPr>
          <p:spPr>
            <a:xfrm rot="5400000">
              <a:off x="413478" y="2597295"/>
              <a:ext cx="151219" cy="0"/>
            </a:xfrm>
            <a:prstGeom prst="line">
              <a:avLst/>
            </a:prstGeom>
            <a:ln w="12700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0" name="Picture 14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668"/>
          <a:stretch/>
        </p:blipFill>
        <p:spPr bwMode="auto">
          <a:xfrm>
            <a:off x="1" y="2"/>
            <a:ext cx="9161929" cy="62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7"/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89"/>
          <a:stretch/>
        </p:blipFill>
        <p:spPr bwMode="auto">
          <a:xfrm>
            <a:off x="-8792" y="3730627"/>
            <a:ext cx="3496531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Title 1"/>
          <p:cNvSpPr>
            <a:spLocks noGrp="1"/>
          </p:cNvSpPr>
          <p:nvPr>
            <p:ph type="ctrTitle" hasCustomPrompt="1"/>
          </p:nvPr>
        </p:nvSpPr>
        <p:spPr bwMode="white">
          <a:xfrm>
            <a:off x="2514509" y="1512214"/>
            <a:ext cx="5403273" cy="771504"/>
          </a:xfrm>
        </p:spPr>
        <p:txBody>
          <a:bodyPr anchor="t" anchorCtr="0">
            <a:noAutofit/>
          </a:bodyPr>
          <a:lstStyle>
            <a:lvl1pPr>
              <a:lnSpc>
                <a:spcPct val="90000"/>
              </a:lnSpc>
              <a:defRPr sz="2200" b="1" i="1" baseline="0">
                <a:solidFill>
                  <a:srgbClr val="002060"/>
                </a:solidFill>
              </a:defRPr>
            </a:lvl1pPr>
          </a:lstStyle>
          <a:p>
            <a:r>
              <a:rPr lang="en-GB" noProof="0" dirty="0" smtClean="0"/>
              <a:t>Click to add the report’s main title</a:t>
            </a:r>
            <a:endParaRPr lang="en-GB" noProof="0" dirty="0"/>
          </a:p>
        </p:txBody>
      </p:sp>
      <p:sp>
        <p:nvSpPr>
          <p:cNvPr id="27" name="Subtitle 2"/>
          <p:cNvSpPr>
            <a:spLocks noGrp="1"/>
          </p:cNvSpPr>
          <p:nvPr>
            <p:ph type="subTitle" idx="1" hasCustomPrompt="1"/>
          </p:nvPr>
        </p:nvSpPr>
        <p:spPr bwMode="white">
          <a:xfrm>
            <a:off x="2514510" y="2326672"/>
            <a:ext cx="5403272" cy="605118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Aft>
                <a:spcPts val="0"/>
              </a:spcAft>
              <a:buNone/>
              <a:defRPr sz="2200" baseline="0">
                <a:solidFill>
                  <a:srgbClr val="002060"/>
                </a:solidFill>
                <a:latin typeface="Gotham" panose="02000504050000020004" pitchFamily="2" charset="0"/>
              </a:defRPr>
            </a:lvl1pPr>
            <a:lvl2pPr marL="0" indent="0" algn="l">
              <a:buNone/>
              <a:defRPr sz="1400">
                <a:solidFill>
                  <a:schemeClr val="bg1"/>
                </a:solidFill>
                <a:latin typeface="+mj-lt"/>
              </a:defRPr>
            </a:lvl2pPr>
            <a:lvl3pPr marL="351606" indent="0" algn="l">
              <a:buNone/>
              <a:defRPr sz="1400">
                <a:solidFill>
                  <a:schemeClr val="bg1"/>
                </a:solidFill>
                <a:latin typeface="+mj-lt"/>
              </a:defRPr>
            </a:lvl3pPr>
            <a:lvl4pPr marL="703212" indent="0" algn="l">
              <a:buNone/>
              <a:defRPr sz="1400">
                <a:solidFill>
                  <a:schemeClr val="bg1"/>
                </a:solidFill>
                <a:latin typeface="+mj-lt"/>
              </a:defRPr>
            </a:lvl4pPr>
            <a:lvl5pPr marL="1054816" indent="0" algn="l">
              <a:buNone/>
              <a:defRPr sz="1400">
                <a:solidFill>
                  <a:schemeClr val="bg1"/>
                </a:solidFill>
                <a:latin typeface="+mj-lt"/>
              </a:defRPr>
            </a:lvl5pPr>
            <a:lvl6pPr marL="1406424" indent="0" algn="l">
              <a:buNone/>
              <a:defRPr sz="1400">
                <a:solidFill>
                  <a:schemeClr val="bg1"/>
                </a:solidFill>
                <a:latin typeface="+mj-lt"/>
              </a:defRPr>
            </a:lvl6pPr>
            <a:lvl7pPr marL="1758030" indent="0" algn="l">
              <a:buNone/>
              <a:defRPr sz="1400">
                <a:solidFill>
                  <a:schemeClr val="bg1"/>
                </a:solidFill>
                <a:latin typeface="+mj-lt"/>
              </a:defRPr>
            </a:lvl7pPr>
            <a:lvl8pPr marL="2109634" indent="0" algn="l">
              <a:buNone/>
              <a:defRPr sz="1400">
                <a:solidFill>
                  <a:schemeClr val="bg1"/>
                </a:solidFill>
                <a:latin typeface="+mj-lt"/>
              </a:defRPr>
            </a:lvl8pPr>
            <a:lvl9pPr marL="2461240" indent="0" algn="l">
              <a:buNone/>
              <a:defRPr sz="1400">
                <a:solidFill>
                  <a:schemeClr val="bg1"/>
                </a:solidFill>
                <a:latin typeface="+mj-lt"/>
              </a:defRPr>
            </a:lvl9pPr>
          </a:lstStyle>
          <a:p>
            <a:r>
              <a:rPr lang="en-GB" noProof="0" dirty="0" smtClean="0"/>
              <a:t>Subtitle and date (move higher if title is only one line)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: Four_Interactiv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7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89"/>
          <a:stretch/>
        </p:blipFill>
        <p:spPr bwMode="auto">
          <a:xfrm>
            <a:off x="-8792" y="3730627"/>
            <a:ext cx="3496531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Content Placeholder 26"/>
          <p:cNvSpPr>
            <a:spLocks noGrp="1"/>
          </p:cNvSpPr>
          <p:nvPr>
            <p:ph sz="quarter" idx="13"/>
          </p:nvPr>
        </p:nvSpPr>
        <p:spPr>
          <a:xfrm>
            <a:off x="433279" y="1837006"/>
            <a:ext cx="2031735" cy="2743048"/>
          </a:xfrm>
        </p:spPr>
        <p:txBody>
          <a:bodyPr/>
          <a:lstStyle>
            <a:lvl1pPr>
              <a:defRPr sz="800" b="1" i="1">
                <a:solidFill>
                  <a:srgbClr val="002060"/>
                </a:solidFill>
              </a:defRPr>
            </a:lvl1pPr>
            <a:lvl2pPr>
              <a:defRPr sz="800" b="1" i="1">
                <a:solidFill>
                  <a:srgbClr val="002060"/>
                </a:solidFill>
              </a:defRPr>
            </a:lvl2pPr>
            <a:lvl3pPr>
              <a:defRPr sz="800" b="1" i="1">
                <a:solidFill>
                  <a:srgbClr val="002060"/>
                </a:solidFill>
              </a:defRPr>
            </a:lvl3pPr>
            <a:lvl4pPr>
              <a:defRPr sz="800" b="1" i="1">
                <a:solidFill>
                  <a:srgbClr val="002060"/>
                </a:solidFill>
              </a:defRPr>
            </a:lvl4pPr>
            <a:lvl5pPr>
              <a:defRPr sz="800" b="1" i="1">
                <a:solidFill>
                  <a:srgbClr val="002060"/>
                </a:solidFill>
              </a:defRPr>
            </a:lvl5pPr>
          </a:lstStyle>
          <a:p>
            <a:pPr lvl="0"/>
            <a:r>
              <a:rPr lang="en-GB" noProof="0" dirty="0" smtClean="0"/>
              <a:t>Click to edit Master text styles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  <a:endParaRPr lang="en-GB" noProof="0" dirty="0"/>
          </a:p>
        </p:txBody>
      </p:sp>
      <p:sp>
        <p:nvSpPr>
          <p:cNvPr id="28" name="Content Placeholder 26"/>
          <p:cNvSpPr>
            <a:spLocks noGrp="1"/>
          </p:cNvSpPr>
          <p:nvPr>
            <p:ph sz="quarter" idx="14"/>
          </p:nvPr>
        </p:nvSpPr>
        <p:spPr>
          <a:xfrm>
            <a:off x="2561658" y="1739043"/>
            <a:ext cx="2031735" cy="2841013"/>
          </a:xfrm>
        </p:spPr>
        <p:txBody>
          <a:bodyPr/>
          <a:lstStyle/>
          <a:p>
            <a:pPr lvl="0"/>
            <a:r>
              <a:rPr lang="en-GB" noProof="0" dirty="0" smtClean="0"/>
              <a:t>Click to edit Master text styles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  <a:endParaRPr lang="en-GB" noProof="0" dirty="0"/>
          </a:p>
        </p:txBody>
      </p:sp>
      <p:sp>
        <p:nvSpPr>
          <p:cNvPr id="31" name="Content Placeholder 26"/>
          <p:cNvSpPr>
            <a:spLocks noGrp="1"/>
          </p:cNvSpPr>
          <p:nvPr>
            <p:ph sz="quarter" idx="15"/>
          </p:nvPr>
        </p:nvSpPr>
        <p:spPr>
          <a:xfrm>
            <a:off x="6818415" y="1739041"/>
            <a:ext cx="2031735" cy="2841013"/>
          </a:xfrm>
        </p:spPr>
        <p:txBody>
          <a:bodyPr/>
          <a:lstStyle/>
          <a:p>
            <a:pPr lvl="0"/>
            <a:r>
              <a:rPr lang="en-GB" noProof="0" dirty="0" smtClean="0"/>
              <a:t>Click to edit Master text styles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  <a:endParaRPr lang="en-GB" noProof="0" dirty="0"/>
          </a:p>
        </p:txBody>
      </p:sp>
      <p:sp>
        <p:nvSpPr>
          <p:cNvPr id="11" name="Title Placeholder 1"/>
          <p:cNvSpPr>
            <a:spLocks noGrp="1"/>
          </p:cNvSpPr>
          <p:nvPr>
            <p:ph type="title"/>
          </p:nvPr>
        </p:nvSpPr>
        <p:spPr>
          <a:xfrm>
            <a:off x="433279" y="601578"/>
            <a:ext cx="8416871" cy="385996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>
              <a:defRPr sz="1700">
                <a:solidFill>
                  <a:srgbClr val="002060"/>
                </a:solidFill>
              </a:defRPr>
            </a:lvl1pPr>
          </a:lstStyle>
          <a:p>
            <a:r>
              <a:rPr lang="en-GB" noProof="0" dirty="0" smtClean="0"/>
              <a:t>Click to edit Master title style</a:t>
            </a:r>
            <a:endParaRPr lang="en-GB" noProof="0" dirty="0"/>
          </a:p>
        </p:txBody>
      </p:sp>
      <p:cxnSp>
        <p:nvCxnSpPr>
          <p:cNvPr id="14" name="Shape 24"/>
          <p:cNvCxnSpPr/>
          <p:nvPr/>
        </p:nvCxnSpPr>
        <p:spPr>
          <a:xfrm flipV="1">
            <a:off x="309485" y="551153"/>
            <a:ext cx="8557911" cy="114972"/>
          </a:xfrm>
          <a:prstGeom prst="bentConnector3">
            <a:avLst>
              <a:gd name="adj1" fmla="val 0"/>
            </a:avLst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60232" y="4822082"/>
            <a:ext cx="2189917" cy="125932"/>
          </a:xfrm>
          <a:prstGeom prst="rect">
            <a:avLst/>
          </a:prstGeom>
        </p:spPr>
        <p:txBody>
          <a:bodyPr lIns="0" tIns="0" rIns="0" bIns="0" anchor="t" anchorCtr="0">
            <a:noAutofit/>
          </a:bodyPr>
          <a:lstStyle>
            <a:lvl1pPr algn="r">
              <a:defRPr sz="800">
                <a:solidFill>
                  <a:srgbClr val="002060"/>
                </a:solidFill>
                <a:latin typeface="Gotham" panose="02000504050000020004" pitchFamily="2" charset="0"/>
                <a:cs typeface="Arial" pitchFamily="34" charset="0"/>
              </a:defRPr>
            </a:lvl1pPr>
          </a:lstStyle>
          <a:p>
            <a:r>
              <a:rPr lang="en-GB" dirty="0" smtClean="0"/>
              <a:t>eLearning </a:t>
            </a:r>
            <a:r>
              <a:rPr lang="en-GB" dirty="0" smtClean="0">
                <a:sym typeface="Symbol"/>
              </a:rPr>
              <a:t>  </a:t>
            </a:r>
            <a:r>
              <a:rPr lang="en-GB" dirty="0" err="1" smtClean="0">
                <a:sym typeface="Symbol"/>
              </a:rPr>
              <a:t>Modernisasi</a:t>
            </a:r>
            <a:r>
              <a:rPr lang="en-GB" dirty="0" smtClean="0">
                <a:sym typeface="Symbol"/>
              </a:rPr>
              <a:t> </a:t>
            </a:r>
            <a:r>
              <a:rPr lang="en-GB" dirty="0" err="1" smtClean="0">
                <a:sym typeface="Symbol"/>
              </a:rPr>
              <a:t>Pengadaan</a:t>
            </a:r>
            <a:r>
              <a:rPr lang="en-GB" dirty="0" smtClean="0"/>
              <a:t>  </a:t>
            </a:r>
            <a:r>
              <a:rPr lang="en-GB" dirty="0" smtClean="0">
                <a:sym typeface="Symbol"/>
              </a:rPr>
              <a:t>  </a:t>
            </a:r>
            <a:fld id="{FEBD7F86-1881-4698-8703-FB80B0800997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3" name="Content Placeholder 26"/>
          <p:cNvSpPr>
            <a:spLocks noGrp="1"/>
          </p:cNvSpPr>
          <p:nvPr>
            <p:ph sz="quarter" idx="16"/>
          </p:nvPr>
        </p:nvSpPr>
        <p:spPr>
          <a:xfrm>
            <a:off x="4690037" y="1739041"/>
            <a:ext cx="2031735" cy="2841013"/>
          </a:xfrm>
        </p:spPr>
        <p:txBody>
          <a:bodyPr/>
          <a:lstStyle/>
          <a:p>
            <a:pPr lvl="0"/>
            <a:r>
              <a:rPr lang="en-GB" noProof="0" dirty="0" smtClean="0"/>
              <a:t>Click to edit Master text styles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4722072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losing 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433280" y="4387106"/>
            <a:ext cx="4156363" cy="504264"/>
          </a:xfrm>
        </p:spPr>
        <p:txBody>
          <a:bodyPr anchor="b"/>
          <a:lstStyle>
            <a:lvl1pPr algn="l">
              <a:defRPr sz="600"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GB" noProof="0" smtClean="0"/>
              <a:t>Add legal and copyright disclaimers here.</a:t>
            </a:r>
            <a:endParaRPr lang="en-GB" noProof="0"/>
          </a:p>
        </p:txBody>
      </p:sp>
      <p:sp>
        <p:nvSpPr>
          <p:cNvPr id="5" name="Title Placeholder 1"/>
          <p:cNvSpPr>
            <a:spLocks noGrp="1"/>
          </p:cNvSpPr>
          <p:nvPr>
            <p:ph type="title"/>
          </p:nvPr>
        </p:nvSpPr>
        <p:spPr>
          <a:xfrm>
            <a:off x="433279" y="756399"/>
            <a:ext cx="8174184" cy="605118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GB" noProof="0" smtClean="0"/>
              <a:t>Click to edit Master title style</a:t>
            </a:r>
            <a:endParaRPr lang="en-GB" noProof="0" dirty="0"/>
          </a:p>
        </p:txBody>
      </p:sp>
      <p:cxnSp>
        <p:nvCxnSpPr>
          <p:cNvPr id="7" name="Shape 24"/>
          <p:cNvCxnSpPr/>
          <p:nvPr userDrawn="1"/>
        </p:nvCxnSpPr>
        <p:spPr>
          <a:xfrm flipV="1">
            <a:off x="309485" y="705973"/>
            <a:ext cx="8557911" cy="114972"/>
          </a:xfrm>
          <a:prstGeom prst="bentConnector3">
            <a:avLst>
              <a:gd name="adj1" fmla="val 0"/>
            </a:avLst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/>
          <p:cNvGrpSpPr/>
          <p:nvPr userDrawn="1"/>
        </p:nvGrpSpPr>
        <p:grpSpPr>
          <a:xfrm>
            <a:off x="5217723" y="3991372"/>
            <a:ext cx="3901419" cy="1152128"/>
            <a:chOff x="1763688" y="2852936"/>
            <a:chExt cx="3901418" cy="1152128"/>
          </a:xfrm>
        </p:grpSpPr>
        <p:sp>
          <p:nvSpPr>
            <p:cNvPr id="8" name="Rectangle 7"/>
            <p:cNvSpPr/>
            <p:nvPr/>
          </p:nvSpPr>
          <p:spPr bwMode="ltGray">
            <a:xfrm>
              <a:off x="1763688" y="2852936"/>
              <a:ext cx="3901418" cy="1152128"/>
            </a:xfrm>
            <a:prstGeom prst="rect">
              <a:avLst/>
            </a:prstGeom>
            <a:solidFill>
              <a:schemeClr val="bg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 err="1" smtClean="0">
                <a:solidFill>
                  <a:srgbClr val="FFFFFF"/>
                </a:solidFill>
                <a:latin typeface="Gotham" panose="02000504050000020004" pitchFamily="2" charset="0"/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1907704" y="3017524"/>
              <a:ext cx="3528392" cy="771516"/>
              <a:chOff x="0" y="0"/>
              <a:chExt cx="1643866" cy="359596"/>
            </a:xfrm>
          </p:grpSpPr>
          <p:pic>
            <p:nvPicPr>
              <p:cNvPr id="10" name="Picture 9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45223" y="20549"/>
                <a:ext cx="277402" cy="26712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" name="Picture 11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15092" y="0"/>
                <a:ext cx="328774" cy="3493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3" name="Picture 12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30823"/>
                <a:ext cx="914400" cy="3287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4128" y="4822082"/>
            <a:ext cx="3126021" cy="125932"/>
          </a:xfrm>
          <a:prstGeom prst="rect">
            <a:avLst/>
          </a:prstGeom>
        </p:spPr>
        <p:txBody>
          <a:bodyPr lIns="0" tIns="0" rIns="0" bIns="0" anchor="t" anchorCtr="0">
            <a:noAutofit/>
          </a:bodyPr>
          <a:lstStyle>
            <a:lvl1pPr algn="r">
              <a:defRPr sz="800">
                <a:solidFill>
                  <a:srgbClr val="968C6D"/>
                </a:solidFill>
                <a:latin typeface="Gotham" panose="02000504050000020004" pitchFamily="2" charset="0"/>
                <a:cs typeface="Arial" pitchFamily="34" charset="0"/>
              </a:defRPr>
            </a:lvl1pPr>
          </a:lstStyle>
          <a:p>
            <a:r>
              <a:rPr lang="en-GB" dirty="0" smtClean="0"/>
              <a:t>eLearning </a:t>
            </a:r>
            <a:r>
              <a:rPr lang="en-GB" dirty="0" smtClean="0">
                <a:sym typeface="Symbol"/>
              </a:rPr>
              <a:t>  </a:t>
            </a:r>
            <a:r>
              <a:rPr lang="en-GB" dirty="0" err="1" smtClean="0">
                <a:sym typeface="Symbol"/>
              </a:rPr>
              <a:t>Modernisasi</a:t>
            </a:r>
            <a:r>
              <a:rPr lang="en-GB" dirty="0" smtClean="0">
                <a:sym typeface="Symbol"/>
              </a:rPr>
              <a:t> </a:t>
            </a:r>
            <a:r>
              <a:rPr lang="en-GB" dirty="0" err="1" smtClean="0">
                <a:sym typeface="Symbol"/>
              </a:rPr>
              <a:t>Pengadaan</a:t>
            </a:r>
            <a:r>
              <a:rPr lang="en-GB" dirty="0" smtClean="0"/>
              <a:t>  </a:t>
            </a:r>
            <a:r>
              <a:rPr lang="en-GB" dirty="0" smtClean="0">
                <a:sym typeface="Symbol"/>
              </a:rPr>
              <a:t>  </a:t>
            </a:r>
            <a:fld id="{FEBD7F86-1881-4698-8703-FB80B0800997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33278" y="1206097"/>
            <a:ext cx="8416871" cy="15542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GB" noProof="0" dirty="0" smtClean="0"/>
              <a:t>Click to edit</a:t>
            </a:r>
            <a:br>
              <a:rPr lang="en-GB" noProof="0" dirty="0" smtClean="0"/>
            </a:br>
            <a:r>
              <a:rPr lang="en-GB" noProof="0" dirty="0" smtClean="0"/>
              <a:t>Master title style</a:t>
            </a:r>
            <a:endParaRPr lang="en-GB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33278" y="1739039"/>
            <a:ext cx="8416871" cy="264806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GB" noProof="0" dirty="0" smtClean="0"/>
              <a:t>Click to edit Master text styles</a:t>
            </a:r>
          </a:p>
          <a:p>
            <a:pPr lvl="1"/>
            <a:r>
              <a:rPr lang="en-GB" noProof="0" dirty="0" smtClean="0"/>
              <a:t>Second level</a:t>
            </a:r>
          </a:p>
          <a:p>
            <a:pPr lvl="2"/>
            <a:r>
              <a:rPr lang="en-GB" noProof="0" dirty="0" smtClean="0"/>
              <a:t>Third level</a:t>
            </a:r>
          </a:p>
          <a:p>
            <a:pPr lvl="3"/>
            <a:r>
              <a:rPr lang="en-GB" noProof="0" dirty="0" smtClean="0"/>
              <a:t>Fourth level</a:t>
            </a:r>
          </a:p>
          <a:p>
            <a:pPr lvl="4"/>
            <a:r>
              <a:rPr lang="en-GB" noProof="0" dirty="0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73" r:id="rId2"/>
    <p:sldLayoutId id="2147483677" r:id="rId3"/>
    <p:sldLayoutId id="2147483676" r:id="rId4"/>
  </p:sldLayoutIdLst>
  <p:timing>
    <p:tnLst>
      <p:par>
        <p:cTn id="1" dur="indefinite" restart="never" nodeType="tmRoot"/>
      </p:par>
    </p:tnLst>
  </p:timing>
  <p:hf hdr="0"/>
  <p:txStyles>
    <p:titleStyle>
      <a:lvl1pPr algn="l" defTabSz="703212" rtl="0" eaLnBrk="1" latinLnBrk="0" hangingPunct="1">
        <a:lnSpc>
          <a:spcPct val="100000"/>
        </a:lnSpc>
        <a:spcBef>
          <a:spcPct val="0"/>
        </a:spcBef>
        <a:buNone/>
        <a:defRPr sz="1700" b="1" i="1" kern="1200">
          <a:solidFill>
            <a:schemeClr val="tx2"/>
          </a:solidFill>
          <a:latin typeface="Gotham" panose="02000504050000020004" pitchFamily="2" charset="0"/>
          <a:ea typeface="+mj-ea"/>
          <a:cs typeface="+mj-cs"/>
        </a:defRPr>
      </a:lvl1pPr>
    </p:titleStyle>
    <p:bodyStyle>
      <a:lvl1pPr marL="0" marR="0" indent="-157786" algn="l" defTabSz="703212" rtl="0" eaLnBrk="1" fontAlgn="auto" latinLnBrk="0" hangingPunct="1">
        <a:lnSpc>
          <a:spcPct val="100000"/>
        </a:lnSpc>
        <a:spcBef>
          <a:spcPts val="0"/>
        </a:spcBef>
        <a:spcAft>
          <a:spcPts val="413"/>
        </a:spcAft>
        <a:buClr>
          <a:schemeClr val="tx1"/>
        </a:buClr>
        <a:buSzTx/>
        <a:buFontTx/>
        <a:buNone/>
        <a:tabLst/>
        <a:defRPr sz="900" kern="1200">
          <a:solidFill>
            <a:schemeClr val="tx1"/>
          </a:solidFill>
          <a:latin typeface="Gotham" panose="02000504050000020004" pitchFamily="2" charset="0"/>
          <a:ea typeface="+mn-ea"/>
          <a:cs typeface="+mn-cs"/>
        </a:defRPr>
      </a:lvl1pPr>
      <a:lvl2pPr marL="157786" indent="-157786" algn="l" defTabSz="703212" rtl="0" eaLnBrk="1" latinLnBrk="0" hangingPunct="1">
        <a:lnSpc>
          <a:spcPct val="100000"/>
        </a:lnSpc>
        <a:spcBef>
          <a:spcPts val="0"/>
        </a:spcBef>
        <a:spcAft>
          <a:spcPts val="413"/>
        </a:spcAft>
        <a:buClr>
          <a:schemeClr val="tx1"/>
        </a:buClr>
        <a:buFont typeface="Georgia" pitchFamily="18" charset="0"/>
        <a:buChar char="•"/>
        <a:defRPr sz="900" kern="1200">
          <a:solidFill>
            <a:schemeClr val="tx1"/>
          </a:solidFill>
          <a:latin typeface="Gotham" panose="02000504050000020004" pitchFamily="2" charset="0"/>
          <a:ea typeface="+mn-ea"/>
          <a:cs typeface="+mn-cs"/>
        </a:defRPr>
      </a:lvl2pPr>
      <a:lvl3pPr marL="315568" indent="-157786" algn="l" defTabSz="703212" rtl="0" eaLnBrk="1" latinLnBrk="0" hangingPunct="1">
        <a:lnSpc>
          <a:spcPct val="100000"/>
        </a:lnSpc>
        <a:spcBef>
          <a:spcPts val="0"/>
        </a:spcBef>
        <a:spcAft>
          <a:spcPts val="413"/>
        </a:spcAft>
        <a:buClr>
          <a:schemeClr val="tx1"/>
        </a:buClr>
        <a:buFont typeface="Georgia" pitchFamily="18" charset="0"/>
        <a:buChar char="-"/>
        <a:defRPr sz="900" kern="1200">
          <a:solidFill>
            <a:schemeClr val="tx1"/>
          </a:solidFill>
          <a:latin typeface="Gotham" panose="02000504050000020004" pitchFamily="2" charset="0"/>
          <a:ea typeface="+mn-ea"/>
          <a:cs typeface="+mn-cs"/>
        </a:defRPr>
      </a:lvl3pPr>
      <a:lvl4pPr marL="473352" indent="-157786" algn="l" defTabSz="703212" rtl="0" eaLnBrk="1" latinLnBrk="0" hangingPunct="1">
        <a:lnSpc>
          <a:spcPct val="100000"/>
        </a:lnSpc>
        <a:spcBef>
          <a:spcPts val="0"/>
        </a:spcBef>
        <a:spcAft>
          <a:spcPts val="413"/>
        </a:spcAft>
        <a:buClr>
          <a:schemeClr val="tx1"/>
        </a:buClr>
        <a:buFont typeface="Georgia" pitchFamily="18" charset="0"/>
        <a:buChar char="◦"/>
        <a:defRPr sz="900" kern="1200">
          <a:solidFill>
            <a:schemeClr val="tx1"/>
          </a:solidFill>
          <a:latin typeface="Gotham" panose="02000504050000020004" pitchFamily="2" charset="0"/>
          <a:ea typeface="+mn-ea"/>
          <a:cs typeface="+mn-cs"/>
        </a:defRPr>
      </a:lvl4pPr>
      <a:lvl5pPr marL="631136" indent="-157786" algn="l" defTabSz="703212" rtl="0" eaLnBrk="1" latinLnBrk="0" hangingPunct="1">
        <a:lnSpc>
          <a:spcPct val="100000"/>
        </a:lnSpc>
        <a:spcBef>
          <a:spcPts val="0"/>
        </a:spcBef>
        <a:spcAft>
          <a:spcPts val="413"/>
        </a:spcAft>
        <a:buClr>
          <a:schemeClr val="tx1"/>
        </a:buClr>
        <a:buFont typeface="Georgia" pitchFamily="18" charset="0"/>
        <a:buChar char="›"/>
        <a:defRPr sz="900" kern="1200" baseline="0">
          <a:solidFill>
            <a:schemeClr val="tx1"/>
          </a:solidFill>
          <a:latin typeface="Gotham" panose="02000504050000020004" pitchFamily="2" charset="0"/>
          <a:ea typeface="+mn-ea"/>
          <a:cs typeface="+mn-cs"/>
        </a:defRPr>
      </a:lvl5pPr>
      <a:lvl6pPr marL="157786" marR="0" indent="-157786" algn="l" defTabSz="703212" rtl="0" eaLnBrk="1" fontAlgn="auto" latinLnBrk="0" hangingPunct="1">
        <a:lnSpc>
          <a:spcPct val="100000"/>
        </a:lnSpc>
        <a:spcBef>
          <a:spcPts val="0"/>
        </a:spcBef>
        <a:spcAft>
          <a:spcPts val="413"/>
        </a:spcAft>
        <a:buClr>
          <a:schemeClr val="tx1"/>
        </a:buClr>
        <a:buSzPct val="100000"/>
        <a:buFont typeface="+mj-lt"/>
        <a:buAutoNum type="arabicPeriod"/>
        <a:tabLst/>
        <a:defRPr sz="800" kern="1200" baseline="0">
          <a:solidFill>
            <a:schemeClr val="tx1"/>
          </a:solidFill>
          <a:latin typeface="Georgia" pitchFamily="18" charset="0"/>
          <a:ea typeface="+mn-ea"/>
          <a:cs typeface="+mn-cs"/>
        </a:defRPr>
      </a:lvl6pPr>
      <a:lvl7pPr marL="315568" indent="-157786" algn="l" defTabSz="703212" rtl="0" eaLnBrk="1" latinLnBrk="0" hangingPunct="1">
        <a:lnSpc>
          <a:spcPct val="100000"/>
        </a:lnSpc>
        <a:spcBef>
          <a:spcPts val="0"/>
        </a:spcBef>
        <a:spcAft>
          <a:spcPts val="413"/>
        </a:spcAft>
        <a:buSzPct val="100000"/>
        <a:buFont typeface="+mj-lt"/>
        <a:buAutoNum type="alphaLcPeriod"/>
        <a:defRPr sz="800" kern="1200" baseline="0">
          <a:solidFill>
            <a:schemeClr val="tx1"/>
          </a:solidFill>
          <a:latin typeface="Georgia" pitchFamily="18" charset="0"/>
          <a:ea typeface="+mn-ea"/>
          <a:cs typeface="+mn-cs"/>
        </a:defRPr>
      </a:lvl7pPr>
      <a:lvl8pPr marL="473352" indent="-157786" algn="l" defTabSz="703212" rtl="0" eaLnBrk="1" latinLnBrk="0" hangingPunct="1">
        <a:lnSpc>
          <a:spcPct val="100000"/>
        </a:lnSpc>
        <a:spcBef>
          <a:spcPts val="0"/>
        </a:spcBef>
        <a:spcAft>
          <a:spcPts val="413"/>
        </a:spcAft>
        <a:buSzPct val="100000"/>
        <a:buFont typeface="+mj-lt"/>
        <a:buAutoNum type="romanLcPeriod"/>
        <a:defRPr sz="800" kern="1200" baseline="0">
          <a:solidFill>
            <a:schemeClr val="tx1"/>
          </a:solidFill>
          <a:latin typeface="Georgia" pitchFamily="18" charset="0"/>
          <a:ea typeface="+mn-ea"/>
          <a:cs typeface="+mn-cs"/>
        </a:defRPr>
      </a:lvl8pPr>
      <a:lvl9pPr marL="0" indent="-157786" algn="l" defTabSz="703212" rtl="0" eaLnBrk="1" latinLnBrk="0" hangingPunct="1">
        <a:lnSpc>
          <a:spcPct val="100000"/>
        </a:lnSpc>
        <a:spcBef>
          <a:spcPts val="0"/>
        </a:spcBef>
        <a:spcAft>
          <a:spcPts val="413"/>
        </a:spcAft>
        <a:buFont typeface="Arial" pitchFamily="34" charset="0"/>
        <a:buNone/>
        <a:defRPr sz="800" b="1" kern="1200" baseline="0">
          <a:solidFill>
            <a:schemeClr val="tx2"/>
          </a:solidFill>
          <a:latin typeface="Georgia" pitchFamily="18" charset="0"/>
          <a:ea typeface="+mn-ea"/>
          <a:cs typeface="+mn-cs"/>
        </a:defRPr>
      </a:lvl9pPr>
    </p:bodyStyle>
    <p:otherStyle>
      <a:defPPr>
        <a:defRPr lang="en-US"/>
      </a:defPPr>
      <a:lvl1pPr marL="0" algn="l" defTabSz="70321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51606" algn="l" defTabSz="70321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703212" algn="l" defTabSz="70321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54816" algn="l" defTabSz="70321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406424" algn="l" defTabSz="70321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58030" algn="l" defTabSz="70321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09634" algn="l" defTabSz="70321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61240" algn="l" defTabSz="70321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12846" algn="l" defTabSz="70321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28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Pengenalan</a:t>
            </a: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28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Konsep</a:t>
            </a: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28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CoE</a:t>
            </a: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28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Pengadaan</a:t>
            </a: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28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Pemerintah</a:t>
            </a:r>
            <a:endParaRPr lang="en-GB" sz="28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sz="1200" i="1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Konsep</a:t>
            </a:r>
            <a:r>
              <a:rPr lang="en-GB" sz="1200" i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200" i="1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Pusat</a:t>
            </a:r>
            <a:r>
              <a:rPr lang="en-GB" sz="1200" i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200" i="1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Unggulan</a:t>
            </a:r>
            <a:r>
              <a:rPr lang="en-GB" sz="1200" i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200" i="1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dalam</a:t>
            </a:r>
            <a:r>
              <a:rPr lang="en-GB" sz="1200" i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200" i="1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Fungsi</a:t>
            </a:r>
            <a:r>
              <a:rPr lang="en-GB" sz="1200" i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200" i="1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Pengadaan</a:t>
            </a:r>
            <a:r>
              <a:rPr lang="en-GB" sz="1200" i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200" i="1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Barang</a:t>
            </a:r>
            <a:r>
              <a:rPr lang="en-GB" sz="1200" i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/</a:t>
            </a:r>
            <a:r>
              <a:rPr lang="en-GB" sz="1200" i="1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Jasa</a:t>
            </a:r>
            <a:r>
              <a:rPr lang="en-GB" sz="1200" i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200" i="1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Pemerintah</a:t>
            </a:r>
            <a:endParaRPr lang="en-GB" sz="1200" i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7" name="Address TextBox 1"/>
          <p:cNvSpPr txBox="1"/>
          <p:nvPr/>
        </p:nvSpPr>
        <p:spPr>
          <a:xfrm>
            <a:off x="412260" y="2140843"/>
            <a:ext cx="1783476" cy="12311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>
              <a:tabLst>
                <a:tab pos="157803" algn="l"/>
              </a:tabLst>
            </a:pPr>
            <a:r>
              <a:rPr lang="en-GB" sz="800" dirty="0" err="1" smtClean="0">
                <a:latin typeface="+mj-lt"/>
                <a:cs typeface="Arial" pitchFamily="34" charset="0"/>
              </a:rPr>
              <a:t>Oktober</a:t>
            </a:r>
            <a:r>
              <a:rPr lang="en-GB" sz="800" dirty="0" smtClean="0">
                <a:latin typeface="+mj-lt"/>
                <a:cs typeface="Arial" pitchFamily="34" charset="0"/>
              </a:rPr>
              <a:t> 2017</a:t>
            </a:r>
            <a:endParaRPr lang="en-GB" sz="800" dirty="0">
              <a:latin typeface="+mj-lt"/>
              <a:cs typeface="Arial" pitchFamily="34" charset="0"/>
            </a:endParaRPr>
          </a:p>
        </p:txBody>
      </p:sp>
      <p:cxnSp>
        <p:nvCxnSpPr>
          <p:cNvPr id="8" name="Shape 7"/>
          <p:cNvCxnSpPr/>
          <p:nvPr/>
        </p:nvCxnSpPr>
        <p:spPr>
          <a:xfrm rot="5400000" flipH="1" flipV="1">
            <a:off x="891389" y="1502154"/>
            <a:ext cx="95293" cy="1231354"/>
          </a:xfrm>
          <a:prstGeom prst="bentConnector2">
            <a:avLst/>
          </a:prstGeom>
          <a:ln w="12700">
            <a:solidFill>
              <a:schemeClr val="tx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MCA – I </a:t>
            </a:r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  <a:sym typeface="Symbol"/>
              </a:rPr>
              <a:t>  </a:t>
            </a:r>
            <a:fld id="{FEBD7F86-1881-4698-8703-FB80B0800997}" type="slidenum">
              <a:rPr lang="en-GB" sz="70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pPr/>
              <a:t>2</a:t>
            </a:fld>
            <a:endParaRPr lang="en-GB" sz="7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09484" y="233046"/>
            <a:ext cx="4223191" cy="195932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endParaRPr lang="en-GB" sz="800" b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r>
              <a:rPr lang="en-GB" sz="8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Oktober</a:t>
            </a:r>
            <a:r>
              <a:rPr lang="en-GB" sz="8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2017</a:t>
            </a:r>
            <a:endParaRPr lang="en-GB" sz="8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14"/>
          </p:nvPr>
        </p:nvSpPr>
        <p:spPr>
          <a:xfrm>
            <a:off x="3515985" y="3554965"/>
            <a:ext cx="2031735" cy="2841013"/>
          </a:xfrm>
        </p:spPr>
        <p:txBody>
          <a:bodyPr/>
          <a:lstStyle/>
          <a:p>
            <a:r>
              <a:rPr lang="en-US" dirty="0" smtClean="0">
                <a:latin typeface="+mj-lt"/>
              </a:rPr>
              <a:t> </a:t>
            </a:r>
            <a:endParaRPr lang="en-GB" dirty="0">
              <a:latin typeface="+mj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dirty="0" smtClean="0">
                <a:latin typeface="+mj-lt"/>
              </a:rPr>
              <a:t> </a:t>
            </a:r>
            <a:endParaRPr lang="en-GB" dirty="0">
              <a:latin typeface="+mj-lt"/>
            </a:endParaRPr>
          </a:p>
        </p:txBody>
      </p:sp>
      <p:sp>
        <p:nvSpPr>
          <p:cNvPr id="19" name="Title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Daftar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Isi</a:t>
            </a:r>
            <a:endParaRPr lang="en-GB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6"/>
          </p:nvPr>
        </p:nvSpPr>
        <p:spPr/>
        <p:txBody>
          <a:bodyPr/>
          <a:lstStyle/>
          <a:p>
            <a:r>
              <a:rPr lang="en-US" dirty="0" smtClean="0">
                <a:latin typeface="+mj-lt"/>
              </a:rPr>
              <a:t> </a:t>
            </a:r>
            <a:endParaRPr lang="en-GB" dirty="0">
              <a:latin typeface="+mj-lt"/>
            </a:endParaRPr>
          </a:p>
        </p:txBody>
      </p:sp>
      <p:sp>
        <p:nvSpPr>
          <p:cNvPr id="21" name="Content Placeholder 20"/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r>
              <a:rPr lang="en-US" dirty="0" smtClean="0">
                <a:latin typeface="+mj-lt"/>
              </a:rPr>
              <a:t> </a:t>
            </a:r>
            <a:endParaRPr lang="en-GB" dirty="0">
              <a:latin typeface="+mj-lt"/>
            </a:endParaRPr>
          </a:p>
        </p:txBody>
      </p:sp>
      <p:sp>
        <p:nvSpPr>
          <p:cNvPr id="22" name="Rectangle 21"/>
          <p:cNvSpPr/>
          <p:nvPr/>
        </p:nvSpPr>
        <p:spPr bwMode="ltGray">
          <a:xfrm>
            <a:off x="251520" y="1592090"/>
            <a:ext cx="2664296" cy="619620"/>
          </a:xfrm>
          <a:prstGeom prst="rect">
            <a:avLst/>
          </a:prstGeom>
          <a:solidFill>
            <a:schemeClr val="bg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 err="1" smtClean="0">
              <a:solidFill>
                <a:schemeClr val="bg1"/>
              </a:solidFill>
              <a:latin typeface="+mj-lt"/>
            </a:endParaRPr>
          </a:p>
        </p:txBody>
      </p:sp>
      <p:graphicFrame>
        <p:nvGraphicFramePr>
          <p:cNvPr id="29" name="Diagram 28"/>
          <p:cNvGraphicFramePr/>
          <p:nvPr>
            <p:extLst>
              <p:ext uri="{D42A27DB-BD31-4B8C-83A1-F6EECF244321}">
                <p14:modId xmlns:p14="http://schemas.microsoft.com/office/powerpoint/2010/main" val="3172457096"/>
              </p:ext>
            </p:extLst>
          </p:nvPr>
        </p:nvGraphicFramePr>
        <p:xfrm>
          <a:off x="1967933" y="1362115"/>
          <a:ext cx="5401435" cy="35228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22915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Evolusi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Kelembagaan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menuju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Procurement </a:t>
            </a:r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CoE</a:t>
            </a:r>
            <a:endParaRPr lang="en-GB" sz="16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MCA – I  </a:t>
            </a:r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  <a:sym typeface="Symbol"/>
              </a:rPr>
              <a:t>  </a:t>
            </a:r>
            <a:fld id="{FEBD7F86-1881-4698-8703-FB80B0800997}" type="slidenum">
              <a:rPr lang="en-GB" sz="70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pPr/>
              <a:t>3</a:t>
            </a:fld>
            <a:endParaRPr lang="en-GB" sz="7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14"/>
          </p:nvPr>
        </p:nvSpPr>
        <p:spPr>
          <a:xfrm>
            <a:off x="3453306" y="3527507"/>
            <a:ext cx="2031735" cy="2841013"/>
          </a:xfrm>
        </p:spPr>
        <p:txBody>
          <a:bodyPr/>
          <a:lstStyle/>
          <a:p>
            <a:r>
              <a:rPr lang="en-US" dirty="0" smtClean="0">
                <a:latin typeface="+mj-lt"/>
              </a:rPr>
              <a:t> </a:t>
            </a:r>
            <a:endParaRPr lang="en-GB" dirty="0">
              <a:latin typeface="+mj-lt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309484" y="233046"/>
            <a:ext cx="4223191" cy="195932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endParaRPr lang="en-GB" sz="800" b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r>
              <a:rPr lang="en-GB" sz="8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Oktober</a:t>
            </a:r>
            <a:r>
              <a:rPr lang="en-GB" sz="8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2017</a:t>
            </a:r>
            <a:endParaRPr lang="en-GB" sz="8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337067" y="987574"/>
            <a:ext cx="8657842" cy="3998335"/>
            <a:chOff x="722160" y="1408611"/>
            <a:chExt cx="8086006" cy="3513007"/>
          </a:xfrm>
        </p:grpSpPr>
        <p:sp>
          <p:nvSpPr>
            <p:cNvPr id="78" name="Freeform 4"/>
            <p:cNvSpPr>
              <a:spLocks noEditPoints="1"/>
            </p:cNvSpPr>
            <p:nvPr/>
          </p:nvSpPr>
          <p:spPr bwMode="gray">
            <a:xfrm rot="20518950">
              <a:off x="1021235" y="1448409"/>
              <a:ext cx="6972356" cy="2369004"/>
            </a:xfrm>
            <a:custGeom>
              <a:avLst/>
              <a:gdLst>
                <a:gd name="T0" fmla="*/ 2147483647 w 2820"/>
                <a:gd name="T1" fmla="*/ 2147483647 h 2912"/>
                <a:gd name="T2" fmla="*/ 2147483647 w 2820"/>
                <a:gd name="T3" fmla="*/ 2147483647 h 2912"/>
                <a:gd name="T4" fmla="*/ 2147483647 w 2820"/>
                <a:gd name="T5" fmla="*/ 2147483647 h 2912"/>
                <a:gd name="T6" fmla="*/ 2147483647 w 2820"/>
                <a:gd name="T7" fmla="*/ 2147483647 h 2912"/>
                <a:gd name="T8" fmla="*/ 2147483647 w 2820"/>
                <a:gd name="T9" fmla="*/ 2147483647 h 2912"/>
                <a:gd name="T10" fmla="*/ 2147483647 w 2820"/>
                <a:gd name="T11" fmla="*/ 2147483647 h 2912"/>
                <a:gd name="T12" fmla="*/ 2147483647 w 2820"/>
                <a:gd name="T13" fmla="*/ 2147483647 h 2912"/>
                <a:gd name="T14" fmla="*/ 2147483647 w 2820"/>
                <a:gd name="T15" fmla="*/ 2147483647 h 2912"/>
                <a:gd name="T16" fmla="*/ 0 w 2820"/>
                <a:gd name="T17" fmla="*/ 2147483647 h 2912"/>
                <a:gd name="T18" fmla="*/ 2147483647 w 2820"/>
                <a:gd name="T19" fmla="*/ 2147483647 h 2912"/>
                <a:gd name="T20" fmla="*/ 2147483647 w 2820"/>
                <a:gd name="T21" fmla="*/ 2147483647 h 2912"/>
                <a:gd name="T22" fmla="*/ 2147483647 w 2820"/>
                <a:gd name="T23" fmla="*/ 2147483647 h 2912"/>
                <a:gd name="T24" fmla="*/ 2147483647 w 2820"/>
                <a:gd name="T25" fmla="*/ 2147483647 h 2912"/>
                <a:gd name="T26" fmla="*/ 2147483647 w 2820"/>
                <a:gd name="T27" fmla="*/ 2147483647 h 2912"/>
                <a:gd name="T28" fmla="*/ 2147483647 w 2820"/>
                <a:gd name="T29" fmla="*/ 2147483647 h 2912"/>
                <a:gd name="T30" fmla="*/ 2147483647 w 2820"/>
                <a:gd name="T31" fmla="*/ 2147483647 h 2912"/>
                <a:gd name="T32" fmla="*/ 2147483647 w 2820"/>
                <a:gd name="T33" fmla="*/ 2147483647 h 2912"/>
                <a:gd name="T34" fmla="*/ 2147483647 w 2820"/>
                <a:gd name="T35" fmla="*/ 2147483647 h 2912"/>
                <a:gd name="T36" fmla="*/ 2147483647 w 2820"/>
                <a:gd name="T37" fmla="*/ 2147483647 h 2912"/>
                <a:gd name="T38" fmla="*/ 2147483647 w 2820"/>
                <a:gd name="T39" fmla="*/ 2147483647 h 2912"/>
                <a:gd name="T40" fmla="*/ 2147483647 w 2820"/>
                <a:gd name="T41" fmla="*/ 2147483647 h 2912"/>
                <a:gd name="T42" fmla="*/ 2147483647 w 2820"/>
                <a:gd name="T43" fmla="*/ 2147483647 h 2912"/>
                <a:gd name="T44" fmla="*/ 2147483647 w 2820"/>
                <a:gd name="T45" fmla="*/ 2147483647 h 2912"/>
                <a:gd name="T46" fmla="*/ 2147483647 w 2820"/>
                <a:gd name="T47" fmla="*/ 2147483647 h 2912"/>
                <a:gd name="T48" fmla="*/ 2147483647 w 2820"/>
                <a:gd name="T49" fmla="*/ 2147483647 h 2912"/>
                <a:gd name="T50" fmla="*/ 2147483647 w 2820"/>
                <a:gd name="T51" fmla="*/ 2147483647 h 2912"/>
                <a:gd name="T52" fmla="*/ 2147483647 w 2820"/>
                <a:gd name="T53" fmla="*/ 2147483647 h 2912"/>
                <a:gd name="T54" fmla="*/ 2147483647 w 2820"/>
                <a:gd name="T55" fmla="*/ 2147483647 h 2912"/>
                <a:gd name="T56" fmla="*/ 2147483647 w 2820"/>
                <a:gd name="T57" fmla="*/ 2147483647 h 2912"/>
                <a:gd name="T58" fmla="*/ 2147483647 w 2820"/>
                <a:gd name="T59" fmla="*/ 2147483647 h 2912"/>
                <a:gd name="T60" fmla="*/ 2147483647 w 2820"/>
                <a:gd name="T61" fmla="*/ 2147483647 h 2912"/>
                <a:gd name="T62" fmla="*/ 2147483647 w 2820"/>
                <a:gd name="T63" fmla="*/ 2147483647 h 2912"/>
                <a:gd name="T64" fmla="*/ 2147483647 w 2820"/>
                <a:gd name="T65" fmla="*/ 2147483647 h 2912"/>
                <a:gd name="T66" fmla="*/ 2147483647 w 2820"/>
                <a:gd name="T67" fmla="*/ 2147483647 h 2912"/>
                <a:gd name="T68" fmla="*/ 2147483647 w 2820"/>
                <a:gd name="T69" fmla="*/ 2147483647 h 2912"/>
                <a:gd name="T70" fmla="*/ 2147483647 w 2820"/>
                <a:gd name="T71" fmla="*/ 2147483647 h 2912"/>
                <a:gd name="T72" fmla="*/ 2147483647 w 2820"/>
                <a:gd name="T73" fmla="*/ 2147483647 h 2912"/>
                <a:gd name="T74" fmla="*/ 2147483647 w 2820"/>
                <a:gd name="T75" fmla="*/ 2147483647 h 2912"/>
                <a:gd name="T76" fmla="*/ 2147483647 w 2820"/>
                <a:gd name="T77" fmla="*/ 2147483647 h 2912"/>
                <a:gd name="T78" fmla="*/ 2147483647 w 2820"/>
                <a:gd name="T79" fmla="*/ 2147483647 h 2912"/>
                <a:gd name="T80" fmla="*/ 2147483647 w 2820"/>
                <a:gd name="T81" fmla="*/ 2147483647 h 2912"/>
                <a:gd name="T82" fmla="*/ 2147483647 w 2820"/>
                <a:gd name="T83" fmla="*/ 2147483647 h 2912"/>
                <a:gd name="T84" fmla="*/ 2147483647 w 2820"/>
                <a:gd name="T85" fmla="*/ 2147483647 h 2912"/>
                <a:gd name="T86" fmla="*/ 2147483647 w 2820"/>
                <a:gd name="T87" fmla="*/ 2147483647 h 2912"/>
                <a:gd name="T88" fmla="*/ 2147483647 w 2820"/>
                <a:gd name="T89" fmla="*/ 2147483647 h 2912"/>
                <a:gd name="T90" fmla="*/ 2147483647 w 2820"/>
                <a:gd name="T91" fmla="*/ 0 h 2912"/>
                <a:gd name="T92" fmla="*/ 2147483647 w 2820"/>
                <a:gd name="T93" fmla="*/ 2147483647 h 2912"/>
                <a:gd name="T94" fmla="*/ 2147483647 w 2820"/>
                <a:gd name="T95" fmla="*/ 2147483647 h 2912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820"/>
                <a:gd name="T145" fmla="*/ 0 h 2912"/>
                <a:gd name="T146" fmla="*/ 2820 w 2820"/>
                <a:gd name="T147" fmla="*/ 2912 h 2912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820" h="2912">
                  <a:moveTo>
                    <a:pt x="1244" y="0"/>
                  </a:moveTo>
                  <a:lnTo>
                    <a:pt x="1092" y="50"/>
                  </a:lnTo>
                  <a:lnTo>
                    <a:pt x="952" y="106"/>
                  </a:lnTo>
                  <a:lnTo>
                    <a:pt x="822" y="168"/>
                  </a:lnTo>
                  <a:lnTo>
                    <a:pt x="704" y="232"/>
                  </a:lnTo>
                  <a:lnTo>
                    <a:pt x="594" y="300"/>
                  </a:lnTo>
                  <a:lnTo>
                    <a:pt x="494" y="372"/>
                  </a:lnTo>
                  <a:lnTo>
                    <a:pt x="406" y="446"/>
                  </a:lnTo>
                  <a:lnTo>
                    <a:pt x="324" y="524"/>
                  </a:lnTo>
                  <a:lnTo>
                    <a:pt x="254" y="604"/>
                  </a:lnTo>
                  <a:lnTo>
                    <a:pt x="192" y="686"/>
                  </a:lnTo>
                  <a:lnTo>
                    <a:pt x="140" y="772"/>
                  </a:lnTo>
                  <a:lnTo>
                    <a:pt x="96" y="856"/>
                  </a:lnTo>
                  <a:lnTo>
                    <a:pt x="60" y="944"/>
                  </a:lnTo>
                  <a:lnTo>
                    <a:pt x="32" y="1032"/>
                  </a:lnTo>
                  <a:lnTo>
                    <a:pt x="14" y="1122"/>
                  </a:lnTo>
                  <a:lnTo>
                    <a:pt x="2" y="1210"/>
                  </a:lnTo>
                  <a:lnTo>
                    <a:pt x="0" y="1300"/>
                  </a:lnTo>
                  <a:lnTo>
                    <a:pt x="4" y="1388"/>
                  </a:lnTo>
                  <a:lnTo>
                    <a:pt x="18" y="1476"/>
                  </a:lnTo>
                  <a:lnTo>
                    <a:pt x="36" y="1564"/>
                  </a:lnTo>
                  <a:lnTo>
                    <a:pt x="64" y="1650"/>
                  </a:lnTo>
                  <a:lnTo>
                    <a:pt x="96" y="1736"/>
                  </a:lnTo>
                  <a:lnTo>
                    <a:pt x="138" y="1818"/>
                  </a:lnTo>
                  <a:lnTo>
                    <a:pt x="184" y="1900"/>
                  </a:lnTo>
                  <a:lnTo>
                    <a:pt x="238" y="1978"/>
                  </a:lnTo>
                  <a:lnTo>
                    <a:pt x="298" y="2054"/>
                  </a:lnTo>
                  <a:lnTo>
                    <a:pt x="364" y="2126"/>
                  </a:lnTo>
                  <a:lnTo>
                    <a:pt x="434" y="2196"/>
                  </a:lnTo>
                  <a:lnTo>
                    <a:pt x="512" y="2262"/>
                  </a:lnTo>
                  <a:lnTo>
                    <a:pt x="596" y="2324"/>
                  </a:lnTo>
                  <a:lnTo>
                    <a:pt x="684" y="2382"/>
                  </a:lnTo>
                  <a:lnTo>
                    <a:pt x="776" y="2436"/>
                  </a:lnTo>
                  <a:lnTo>
                    <a:pt x="874" y="2484"/>
                  </a:lnTo>
                  <a:lnTo>
                    <a:pt x="978" y="2526"/>
                  </a:lnTo>
                  <a:lnTo>
                    <a:pt x="1086" y="2564"/>
                  </a:lnTo>
                  <a:lnTo>
                    <a:pt x="1198" y="2596"/>
                  </a:lnTo>
                  <a:lnTo>
                    <a:pt x="1314" y="2622"/>
                  </a:lnTo>
                  <a:lnTo>
                    <a:pt x="1434" y="2642"/>
                  </a:lnTo>
                  <a:lnTo>
                    <a:pt x="1558" y="2654"/>
                  </a:lnTo>
                  <a:lnTo>
                    <a:pt x="1686" y="2660"/>
                  </a:lnTo>
                  <a:lnTo>
                    <a:pt x="1818" y="2658"/>
                  </a:lnTo>
                  <a:lnTo>
                    <a:pt x="1952" y="2650"/>
                  </a:lnTo>
                  <a:lnTo>
                    <a:pt x="2090" y="2632"/>
                  </a:lnTo>
                  <a:lnTo>
                    <a:pt x="2230" y="2608"/>
                  </a:lnTo>
                  <a:lnTo>
                    <a:pt x="2374" y="2574"/>
                  </a:lnTo>
                  <a:lnTo>
                    <a:pt x="2542" y="2912"/>
                  </a:lnTo>
                  <a:lnTo>
                    <a:pt x="2544" y="2912"/>
                  </a:lnTo>
                  <a:lnTo>
                    <a:pt x="2820" y="1934"/>
                  </a:lnTo>
                  <a:lnTo>
                    <a:pt x="1868" y="1552"/>
                  </a:lnTo>
                  <a:lnTo>
                    <a:pt x="2036" y="1894"/>
                  </a:lnTo>
                  <a:lnTo>
                    <a:pt x="1956" y="1914"/>
                  </a:lnTo>
                  <a:lnTo>
                    <a:pt x="1872" y="1928"/>
                  </a:lnTo>
                  <a:lnTo>
                    <a:pt x="1788" y="1936"/>
                  </a:lnTo>
                  <a:lnTo>
                    <a:pt x="1702" y="1938"/>
                  </a:lnTo>
                  <a:lnTo>
                    <a:pt x="1616" y="1934"/>
                  </a:lnTo>
                  <a:lnTo>
                    <a:pt x="1528" y="1926"/>
                  </a:lnTo>
                  <a:lnTo>
                    <a:pt x="1442" y="1912"/>
                  </a:lnTo>
                  <a:lnTo>
                    <a:pt x="1356" y="1894"/>
                  </a:lnTo>
                  <a:lnTo>
                    <a:pt x="1272" y="1872"/>
                  </a:lnTo>
                  <a:lnTo>
                    <a:pt x="1188" y="1844"/>
                  </a:lnTo>
                  <a:lnTo>
                    <a:pt x="1108" y="1812"/>
                  </a:lnTo>
                  <a:lnTo>
                    <a:pt x="1028" y="1776"/>
                  </a:lnTo>
                  <a:lnTo>
                    <a:pt x="952" y="1736"/>
                  </a:lnTo>
                  <a:lnTo>
                    <a:pt x="880" y="1692"/>
                  </a:lnTo>
                  <a:lnTo>
                    <a:pt x="810" y="1646"/>
                  </a:lnTo>
                  <a:lnTo>
                    <a:pt x="744" y="1596"/>
                  </a:lnTo>
                  <a:lnTo>
                    <a:pt x="684" y="1542"/>
                  </a:lnTo>
                  <a:lnTo>
                    <a:pt x="628" y="1486"/>
                  </a:lnTo>
                  <a:lnTo>
                    <a:pt x="578" y="1428"/>
                  </a:lnTo>
                  <a:lnTo>
                    <a:pt x="532" y="1366"/>
                  </a:lnTo>
                  <a:lnTo>
                    <a:pt x="494" y="1304"/>
                  </a:lnTo>
                  <a:lnTo>
                    <a:pt x="462" y="1238"/>
                  </a:lnTo>
                  <a:lnTo>
                    <a:pt x="438" y="1170"/>
                  </a:lnTo>
                  <a:lnTo>
                    <a:pt x="420" y="1102"/>
                  </a:lnTo>
                  <a:lnTo>
                    <a:pt x="410" y="1032"/>
                  </a:lnTo>
                  <a:lnTo>
                    <a:pt x="410" y="960"/>
                  </a:lnTo>
                  <a:lnTo>
                    <a:pt x="416" y="888"/>
                  </a:lnTo>
                  <a:lnTo>
                    <a:pt x="434" y="816"/>
                  </a:lnTo>
                  <a:lnTo>
                    <a:pt x="460" y="742"/>
                  </a:lnTo>
                  <a:lnTo>
                    <a:pt x="496" y="668"/>
                  </a:lnTo>
                  <a:lnTo>
                    <a:pt x="544" y="592"/>
                  </a:lnTo>
                  <a:lnTo>
                    <a:pt x="602" y="518"/>
                  </a:lnTo>
                  <a:lnTo>
                    <a:pt x="670" y="444"/>
                  </a:lnTo>
                  <a:lnTo>
                    <a:pt x="752" y="370"/>
                  </a:lnTo>
                  <a:lnTo>
                    <a:pt x="844" y="298"/>
                  </a:lnTo>
                  <a:lnTo>
                    <a:pt x="950" y="226"/>
                  </a:lnTo>
                  <a:lnTo>
                    <a:pt x="1070" y="154"/>
                  </a:lnTo>
                  <a:lnTo>
                    <a:pt x="1202" y="84"/>
                  </a:lnTo>
                  <a:lnTo>
                    <a:pt x="1348" y="16"/>
                  </a:lnTo>
                  <a:lnTo>
                    <a:pt x="1244" y="0"/>
                  </a:lnTo>
                  <a:close/>
                  <a:moveTo>
                    <a:pt x="2820" y="1934"/>
                  </a:moveTo>
                  <a:lnTo>
                    <a:pt x="2820" y="1934"/>
                  </a:ln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1000">
                <a:solidFill>
                  <a:prstClr val="black"/>
                </a:solidFill>
                <a:latin typeface="+mj-lt"/>
              </a:endParaRPr>
            </a:p>
          </p:txBody>
        </p:sp>
        <p:sp>
          <p:nvSpPr>
            <p:cNvPr id="82" name="Freeform 8"/>
            <p:cNvSpPr>
              <a:spLocks/>
            </p:cNvSpPr>
            <p:nvPr/>
          </p:nvSpPr>
          <p:spPr bwMode="auto">
            <a:xfrm>
              <a:off x="766603" y="3378807"/>
              <a:ext cx="2890261" cy="591669"/>
            </a:xfrm>
            <a:custGeom>
              <a:avLst/>
              <a:gdLst>
                <a:gd name="T0" fmla="*/ 0 w 1149"/>
                <a:gd name="T1" fmla="*/ 0 h 623"/>
                <a:gd name="T2" fmla="*/ 2147483647 w 1149"/>
                <a:gd name="T3" fmla="*/ 2147483647 h 623"/>
                <a:gd name="T4" fmla="*/ 2147483647 w 1149"/>
                <a:gd name="T5" fmla="*/ 2147483647 h 623"/>
                <a:gd name="T6" fmla="*/ 2147483647 w 1149"/>
                <a:gd name="T7" fmla="*/ 2147483647 h 623"/>
                <a:gd name="T8" fmla="*/ 0 w 1149"/>
                <a:gd name="T9" fmla="*/ 0 h 62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49"/>
                <a:gd name="T16" fmla="*/ 0 h 623"/>
                <a:gd name="T17" fmla="*/ 1149 w 1149"/>
                <a:gd name="T18" fmla="*/ 623 h 62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49" h="623">
                  <a:moveTo>
                    <a:pt x="0" y="0"/>
                  </a:moveTo>
                  <a:lnTo>
                    <a:pt x="427" y="1"/>
                  </a:lnTo>
                  <a:lnTo>
                    <a:pt x="1149" y="623"/>
                  </a:lnTo>
                  <a:lnTo>
                    <a:pt x="722" y="6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5A185">
                <a:alpha val="67842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34112" tIns="67056" rIns="134112" bIns="67056"/>
            <a:lstStyle/>
            <a:p>
              <a:endParaRPr lang="en-GB" sz="1000" dirty="0">
                <a:latin typeface="+mj-lt"/>
              </a:endParaRPr>
            </a:p>
          </p:txBody>
        </p:sp>
        <p:sp>
          <p:nvSpPr>
            <p:cNvPr id="84" name="Rectangle 9"/>
            <p:cNvSpPr>
              <a:spLocks noChangeArrowheads="1"/>
            </p:cNvSpPr>
            <p:nvPr/>
          </p:nvSpPr>
          <p:spPr bwMode="auto">
            <a:xfrm>
              <a:off x="2582763" y="3967562"/>
              <a:ext cx="1074100" cy="404576"/>
            </a:xfrm>
            <a:prstGeom prst="rect">
              <a:avLst/>
            </a:prstGeom>
            <a:solidFill>
              <a:srgbClr val="15A1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34112" tIns="67056" rIns="134112" bIns="67056"/>
            <a:lstStyle>
              <a:lvl1pPr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GB" altLang="en-US" sz="1200" dirty="0">
                <a:solidFill>
                  <a:srgbClr val="000000"/>
                </a:solidFill>
                <a:latin typeface="+mj-lt"/>
              </a:endParaRPr>
            </a:p>
          </p:txBody>
        </p:sp>
        <p:sp>
          <p:nvSpPr>
            <p:cNvPr id="85" name="Freeform 10"/>
            <p:cNvSpPr>
              <a:spLocks/>
            </p:cNvSpPr>
            <p:nvPr/>
          </p:nvSpPr>
          <p:spPr bwMode="auto">
            <a:xfrm>
              <a:off x="766603" y="3378807"/>
              <a:ext cx="1816160" cy="997194"/>
            </a:xfrm>
            <a:custGeom>
              <a:avLst/>
              <a:gdLst>
                <a:gd name="T0" fmla="*/ 0 w 722"/>
                <a:gd name="T1" fmla="*/ 2147483647 h 1050"/>
                <a:gd name="T2" fmla="*/ 0 w 722"/>
                <a:gd name="T3" fmla="*/ 0 h 1050"/>
                <a:gd name="T4" fmla="*/ 2147483647 w 722"/>
                <a:gd name="T5" fmla="*/ 2147483647 h 1050"/>
                <a:gd name="T6" fmla="*/ 2147483647 w 722"/>
                <a:gd name="T7" fmla="*/ 2147483647 h 1050"/>
                <a:gd name="T8" fmla="*/ 0 w 722"/>
                <a:gd name="T9" fmla="*/ 2147483647 h 10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22"/>
                <a:gd name="T16" fmla="*/ 0 h 1050"/>
                <a:gd name="T17" fmla="*/ 722 w 722"/>
                <a:gd name="T18" fmla="*/ 1050 h 10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22" h="1050">
                  <a:moveTo>
                    <a:pt x="0" y="428"/>
                  </a:moveTo>
                  <a:lnTo>
                    <a:pt x="0" y="0"/>
                  </a:lnTo>
                  <a:lnTo>
                    <a:pt x="722" y="624"/>
                  </a:lnTo>
                  <a:lnTo>
                    <a:pt x="722" y="1050"/>
                  </a:lnTo>
                  <a:lnTo>
                    <a:pt x="0" y="428"/>
                  </a:lnTo>
                  <a:close/>
                </a:path>
              </a:pathLst>
            </a:custGeom>
            <a:solidFill>
              <a:srgbClr val="15A185">
                <a:alpha val="8392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34112" tIns="67056" rIns="134112" bIns="67056"/>
            <a:lstStyle/>
            <a:p>
              <a:endParaRPr lang="en-GB" sz="1000" dirty="0">
                <a:latin typeface="+mj-lt"/>
              </a:endParaRPr>
            </a:p>
          </p:txBody>
        </p:sp>
        <p:sp>
          <p:nvSpPr>
            <p:cNvPr id="81" name="TextBox 72"/>
            <p:cNvSpPr txBox="1">
              <a:spLocks noChangeArrowheads="1"/>
            </p:cNvSpPr>
            <p:nvPr/>
          </p:nvSpPr>
          <p:spPr bwMode="auto">
            <a:xfrm>
              <a:off x="722160" y="3325719"/>
              <a:ext cx="708592" cy="2454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75438" tIns="37719" rIns="75438" bIns="37719">
              <a:spAutoFit/>
            </a:bodyPr>
            <a:lstStyle>
              <a:lvl1pPr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200" b="1" dirty="0" err="1" smtClean="0">
                  <a:solidFill>
                    <a:srgbClr val="FFFFFF"/>
                  </a:solidFill>
                  <a:latin typeface="+mj-lt"/>
                </a:rPr>
                <a:t>Tahap</a:t>
              </a:r>
              <a:r>
                <a:rPr lang="en-GB" altLang="en-US" sz="1200" b="1" dirty="0" smtClean="0">
                  <a:solidFill>
                    <a:srgbClr val="FFFFFF"/>
                  </a:solidFill>
                  <a:latin typeface="+mj-lt"/>
                </a:rPr>
                <a:t> 1</a:t>
              </a:r>
              <a:endParaRPr lang="en-GB" altLang="en-US" sz="1200" b="1" dirty="0">
                <a:solidFill>
                  <a:srgbClr val="FFFFFF"/>
                </a:solidFill>
                <a:latin typeface="+mj-lt"/>
              </a:endParaRPr>
            </a:p>
          </p:txBody>
        </p:sp>
        <p:sp>
          <p:nvSpPr>
            <p:cNvPr id="86" name="Oval 85"/>
            <p:cNvSpPr/>
            <p:nvPr/>
          </p:nvSpPr>
          <p:spPr>
            <a:xfrm>
              <a:off x="1021596" y="3515832"/>
              <a:ext cx="1499790" cy="449271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000" b="1" dirty="0" err="1" smtClean="0">
                  <a:solidFill>
                    <a:prstClr val="white"/>
                  </a:solidFill>
                  <a:latin typeface="+mj-lt"/>
                </a:rPr>
                <a:t>Panitia</a:t>
              </a:r>
              <a:endParaRPr lang="en-GB" sz="1000" b="1" dirty="0">
                <a:solidFill>
                  <a:prstClr val="white"/>
                </a:solidFill>
                <a:latin typeface="+mj-lt"/>
              </a:endParaRPr>
            </a:p>
          </p:txBody>
        </p:sp>
        <p:grpSp>
          <p:nvGrpSpPr>
            <p:cNvPr id="88" name="Group 13"/>
            <p:cNvGrpSpPr>
              <a:grpSpLocks/>
            </p:cNvGrpSpPr>
            <p:nvPr/>
          </p:nvGrpSpPr>
          <p:grpSpPr bwMode="auto">
            <a:xfrm>
              <a:off x="1833121" y="2980196"/>
              <a:ext cx="2892928" cy="997194"/>
              <a:chOff x="4354559" y="1547420"/>
              <a:chExt cx="2938621" cy="2713174"/>
            </a:xfrm>
          </p:grpSpPr>
          <p:sp>
            <p:nvSpPr>
              <p:cNvPr id="90" name="Freeform 5"/>
              <p:cNvSpPr>
                <a:spLocks/>
              </p:cNvSpPr>
              <p:nvPr/>
            </p:nvSpPr>
            <p:spPr bwMode="auto">
              <a:xfrm>
                <a:off x="4354559" y="1547420"/>
                <a:ext cx="2938621" cy="1607232"/>
              </a:xfrm>
              <a:custGeom>
                <a:avLst/>
                <a:gdLst>
                  <a:gd name="T0" fmla="*/ 0 w 1150"/>
                  <a:gd name="T1" fmla="*/ 0 h 622"/>
                  <a:gd name="T2" fmla="*/ 2147483647 w 1150"/>
                  <a:gd name="T3" fmla="*/ 2147483647 h 622"/>
                  <a:gd name="T4" fmla="*/ 2147483647 w 1150"/>
                  <a:gd name="T5" fmla="*/ 2147483647 h 622"/>
                  <a:gd name="T6" fmla="*/ 2147483647 w 1150"/>
                  <a:gd name="T7" fmla="*/ 2147483647 h 622"/>
                  <a:gd name="T8" fmla="*/ 0 w 1150"/>
                  <a:gd name="T9" fmla="*/ 0 h 62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150"/>
                  <a:gd name="T16" fmla="*/ 0 h 622"/>
                  <a:gd name="T17" fmla="*/ 1150 w 1150"/>
                  <a:gd name="T18" fmla="*/ 622 h 62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150" h="622">
                    <a:moveTo>
                      <a:pt x="0" y="0"/>
                    </a:moveTo>
                    <a:lnTo>
                      <a:pt x="428" y="1"/>
                    </a:lnTo>
                    <a:lnTo>
                      <a:pt x="1150" y="622"/>
                    </a:lnTo>
                    <a:lnTo>
                      <a:pt x="723" y="62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BBC57">
                  <a:alpha val="67842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134112" tIns="67056" rIns="134112" bIns="67056"/>
              <a:lstStyle/>
              <a:p>
                <a:endParaRPr lang="en-GB" sz="1000" dirty="0">
                  <a:latin typeface="+mj-lt"/>
                </a:endParaRPr>
              </a:p>
            </p:txBody>
          </p:sp>
          <p:sp>
            <p:nvSpPr>
              <p:cNvPr id="91" name="Rectangle 6"/>
              <p:cNvSpPr>
                <a:spLocks noChangeArrowheads="1"/>
              </p:cNvSpPr>
              <p:nvPr/>
            </p:nvSpPr>
            <p:spPr bwMode="auto">
              <a:xfrm>
                <a:off x="6202056" y="3154652"/>
                <a:ext cx="1091124" cy="1105941"/>
              </a:xfrm>
              <a:prstGeom prst="rect">
                <a:avLst/>
              </a:prstGeom>
              <a:solidFill>
                <a:srgbClr val="9BBC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34112" tIns="67056" rIns="134112" bIns="67056"/>
              <a:lstStyle>
                <a:lvl1pPr eaLnBrk="0" hangingPunct="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defTabSz="4572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defTabSz="4572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defTabSz="4572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defTabSz="4572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1200" dirty="0">
                  <a:solidFill>
                    <a:srgbClr val="000000"/>
                  </a:solidFill>
                  <a:latin typeface="+mj-lt"/>
                </a:endParaRPr>
              </a:p>
            </p:txBody>
          </p:sp>
          <p:sp>
            <p:nvSpPr>
              <p:cNvPr id="92" name="Freeform 7"/>
              <p:cNvSpPr>
                <a:spLocks/>
              </p:cNvSpPr>
              <p:nvPr/>
            </p:nvSpPr>
            <p:spPr bwMode="auto">
              <a:xfrm>
                <a:off x="4354559" y="1547420"/>
                <a:ext cx="1847498" cy="2713174"/>
              </a:xfrm>
              <a:custGeom>
                <a:avLst/>
                <a:gdLst>
                  <a:gd name="T0" fmla="*/ 0 w 723"/>
                  <a:gd name="T1" fmla="*/ 2147483647 h 1050"/>
                  <a:gd name="T2" fmla="*/ 0 w 723"/>
                  <a:gd name="T3" fmla="*/ 0 h 1050"/>
                  <a:gd name="T4" fmla="*/ 2147483647 w 723"/>
                  <a:gd name="T5" fmla="*/ 2147483647 h 1050"/>
                  <a:gd name="T6" fmla="*/ 2147483647 w 723"/>
                  <a:gd name="T7" fmla="*/ 2147483647 h 1050"/>
                  <a:gd name="T8" fmla="*/ 0 w 723"/>
                  <a:gd name="T9" fmla="*/ 2147483647 h 105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23"/>
                  <a:gd name="T16" fmla="*/ 0 h 1050"/>
                  <a:gd name="T17" fmla="*/ 723 w 723"/>
                  <a:gd name="T18" fmla="*/ 1050 h 105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23" h="1050">
                    <a:moveTo>
                      <a:pt x="0" y="426"/>
                    </a:moveTo>
                    <a:lnTo>
                      <a:pt x="0" y="0"/>
                    </a:lnTo>
                    <a:lnTo>
                      <a:pt x="723" y="622"/>
                    </a:lnTo>
                    <a:lnTo>
                      <a:pt x="723" y="1050"/>
                    </a:lnTo>
                    <a:lnTo>
                      <a:pt x="0" y="426"/>
                    </a:lnTo>
                    <a:close/>
                  </a:path>
                </a:pathLst>
              </a:custGeom>
              <a:solidFill>
                <a:srgbClr val="9BBC57">
                  <a:alpha val="8392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134112" tIns="67056" rIns="134112" bIns="67056"/>
              <a:lstStyle/>
              <a:p>
                <a:endParaRPr lang="en-GB" sz="1000" dirty="0">
                  <a:latin typeface="+mj-lt"/>
                </a:endParaRPr>
              </a:p>
            </p:txBody>
          </p:sp>
        </p:grpSp>
        <p:sp>
          <p:nvSpPr>
            <p:cNvPr id="89" name="TextBox 79"/>
            <p:cNvSpPr txBox="1">
              <a:spLocks noChangeArrowheads="1"/>
            </p:cNvSpPr>
            <p:nvPr/>
          </p:nvSpPr>
          <p:spPr bwMode="auto">
            <a:xfrm>
              <a:off x="1788481" y="2941458"/>
              <a:ext cx="723018" cy="2454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75438" tIns="37719" rIns="75438" bIns="37719">
              <a:spAutoFit/>
            </a:bodyPr>
            <a:lstStyle>
              <a:lvl1pPr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200" b="1" dirty="0" err="1" smtClean="0">
                  <a:solidFill>
                    <a:srgbClr val="FFFFFF"/>
                  </a:solidFill>
                  <a:latin typeface="+mj-lt"/>
                </a:rPr>
                <a:t>Tahap</a:t>
              </a:r>
              <a:r>
                <a:rPr lang="en-GB" altLang="en-US" sz="1200" b="1" dirty="0" smtClean="0">
                  <a:solidFill>
                    <a:srgbClr val="FFFFFF"/>
                  </a:solidFill>
                  <a:latin typeface="+mj-lt"/>
                </a:rPr>
                <a:t> 2</a:t>
              </a:r>
              <a:endParaRPr lang="en-GB" altLang="en-US" sz="1200" b="1" dirty="0">
                <a:solidFill>
                  <a:srgbClr val="FFFFFF"/>
                </a:solidFill>
                <a:latin typeface="+mj-lt"/>
              </a:endParaRPr>
            </a:p>
          </p:txBody>
        </p:sp>
        <p:grpSp>
          <p:nvGrpSpPr>
            <p:cNvPr id="94" name="Group 17"/>
            <p:cNvGrpSpPr>
              <a:grpSpLocks/>
            </p:cNvGrpSpPr>
            <p:nvPr/>
          </p:nvGrpSpPr>
          <p:grpSpPr bwMode="auto">
            <a:xfrm>
              <a:off x="2884974" y="2580252"/>
              <a:ext cx="2888928" cy="995861"/>
              <a:chOff x="5453347" y="444062"/>
              <a:chExt cx="2936067" cy="2713175"/>
            </a:xfrm>
          </p:grpSpPr>
          <p:sp>
            <p:nvSpPr>
              <p:cNvPr id="96" name="Freeform 8"/>
              <p:cNvSpPr>
                <a:spLocks/>
              </p:cNvSpPr>
              <p:nvPr/>
            </p:nvSpPr>
            <p:spPr bwMode="auto">
              <a:xfrm>
                <a:off x="5453347" y="454572"/>
                <a:ext cx="2936067" cy="1609818"/>
              </a:xfrm>
              <a:custGeom>
                <a:avLst/>
                <a:gdLst>
                  <a:gd name="T0" fmla="*/ 0 w 1149"/>
                  <a:gd name="T1" fmla="*/ 0 h 623"/>
                  <a:gd name="T2" fmla="*/ 2147483647 w 1149"/>
                  <a:gd name="T3" fmla="*/ 2147483647 h 623"/>
                  <a:gd name="T4" fmla="*/ 2147483647 w 1149"/>
                  <a:gd name="T5" fmla="*/ 2147483647 h 623"/>
                  <a:gd name="T6" fmla="*/ 2147483647 w 1149"/>
                  <a:gd name="T7" fmla="*/ 2147483647 h 623"/>
                  <a:gd name="T8" fmla="*/ 0 w 1149"/>
                  <a:gd name="T9" fmla="*/ 0 h 62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149"/>
                  <a:gd name="T16" fmla="*/ 0 h 623"/>
                  <a:gd name="T17" fmla="*/ 1149 w 1149"/>
                  <a:gd name="T18" fmla="*/ 623 h 62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149" h="623">
                    <a:moveTo>
                      <a:pt x="0" y="0"/>
                    </a:moveTo>
                    <a:lnTo>
                      <a:pt x="427" y="1"/>
                    </a:lnTo>
                    <a:lnTo>
                      <a:pt x="1149" y="623"/>
                    </a:lnTo>
                    <a:lnTo>
                      <a:pt x="722" y="62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49D15">
                  <a:alpha val="67842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134112" tIns="67056" rIns="134112" bIns="67056"/>
              <a:lstStyle/>
              <a:p>
                <a:endParaRPr lang="en-GB" sz="1000" dirty="0">
                  <a:latin typeface="+mj-lt"/>
                </a:endParaRPr>
              </a:p>
            </p:txBody>
          </p:sp>
          <p:sp>
            <p:nvSpPr>
              <p:cNvPr id="97" name="Rectangle 9"/>
              <p:cNvSpPr>
                <a:spLocks noChangeArrowheads="1"/>
              </p:cNvSpPr>
              <p:nvPr/>
            </p:nvSpPr>
            <p:spPr bwMode="auto">
              <a:xfrm>
                <a:off x="7298290" y="2056464"/>
                <a:ext cx="1091124" cy="1100773"/>
              </a:xfrm>
              <a:prstGeom prst="rect">
                <a:avLst/>
              </a:prstGeom>
              <a:solidFill>
                <a:srgbClr val="F49D1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34112" tIns="67056" rIns="134112" bIns="67056"/>
              <a:lstStyle>
                <a:lvl1pPr eaLnBrk="0" hangingPunct="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defTabSz="4572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defTabSz="4572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defTabSz="4572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defTabSz="4572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1200" dirty="0">
                  <a:solidFill>
                    <a:srgbClr val="000000"/>
                  </a:solidFill>
                  <a:latin typeface="+mj-lt"/>
                </a:endParaRPr>
              </a:p>
            </p:txBody>
          </p:sp>
          <p:sp>
            <p:nvSpPr>
              <p:cNvPr id="98" name="Freeform 10"/>
              <p:cNvSpPr>
                <a:spLocks/>
              </p:cNvSpPr>
              <p:nvPr/>
            </p:nvSpPr>
            <p:spPr bwMode="auto">
              <a:xfrm>
                <a:off x="5453347" y="444062"/>
                <a:ext cx="1844943" cy="2713175"/>
              </a:xfrm>
              <a:custGeom>
                <a:avLst/>
                <a:gdLst>
                  <a:gd name="T0" fmla="*/ 0 w 722"/>
                  <a:gd name="T1" fmla="*/ 2147483647 h 1050"/>
                  <a:gd name="T2" fmla="*/ 0 w 722"/>
                  <a:gd name="T3" fmla="*/ 0 h 1050"/>
                  <a:gd name="T4" fmla="*/ 2147483647 w 722"/>
                  <a:gd name="T5" fmla="*/ 2147483647 h 1050"/>
                  <a:gd name="T6" fmla="*/ 2147483647 w 722"/>
                  <a:gd name="T7" fmla="*/ 2147483647 h 1050"/>
                  <a:gd name="T8" fmla="*/ 0 w 722"/>
                  <a:gd name="T9" fmla="*/ 2147483647 h 105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22"/>
                  <a:gd name="T16" fmla="*/ 0 h 1050"/>
                  <a:gd name="T17" fmla="*/ 722 w 722"/>
                  <a:gd name="T18" fmla="*/ 1050 h 105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22" h="1050">
                    <a:moveTo>
                      <a:pt x="0" y="428"/>
                    </a:moveTo>
                    <a:lnTo>
                      <a:pt x="0" y="0"/>
                    </a:lnTo>
                    <a:lnTo>
                      <a:pt x="722" y="624"/>
                    </a:lnTo>
                    <a:lnTo>
                      <a:pt x="722" y="1050"/>
                    </a:lnTo>
                    <a:lnTo>
                      <a:pt x="0" y="428"/>
                    </a:lnTo>
                    <a:close/>
                  </a:path>
                </a:pathLst>
              </a:custGeom>
              <a:solidFill>
                <a:srgbClr val="F49D15">
                  <a:alpha val="8392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134112" tIns="67056" rIns="134112" bIns="67056"/>
              <a:lstStyle/>
              <a:p>
                <a:endParaRPr lang="en-GB" sz="1000" dirty="0">
                  <a:latin typeface="+mj-lt"/>
                </a:endParaRPr>
              </a:p>
            </p:txBody>
          </p:sp>
        </p:grpSp>
        <p:sp>
          <p:nvSpPr>
            <p:cNvPr id="95" name="TextBox 85"/>
            <p:cNvSpPr txBox="1">
              <a:spLocks noChangeArrowheads="1"/>
            </p:cNvSpPr>
            <p:nvPr/>
          </p:nvSpPr>
          <p:spPr bwMode="auto">
            <a:xfrm>
              <a:off x="2856526" y="2541649"/>
              <a:ext cx="723018" cy="2454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75438" tIns="37719" rIns="75438" bIns="37719">
              <a:spAutoFit/>
            </a:bodyPr>
            <a:lstStyle>
              <a:lvl1pPr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1200" b="1" dirty="0" err="1" smtClean="0">
                  <a:solidFill>
                    <a:srgbClr val="FFFFFF"/>
                  </a:solidFill>
                  <a:latin typeface="+mj-lt"/>
                </a:rPr>
                <a:t>Tahap</a:t>
              </a:r>
              <a:r>
                <a:rPr lang="en-GB" altLang="en-US" sz="1200" b="1" dirty="0" smtClean="0">
                  <a:solidFill>
                    <a:srgbClr val="FFFFFF"/>
                  </a:solidFill>
                  <a:latin typeface="+mj-lt"/>
                </a:rPr>
                <a:t> 3</a:t>
              </a:r>
              <a:endParaRPr lang="en-GB" altLang="en-US" sz="1200" b="1" dirty="0">
                <a:solidFill>
                  <a:srgbClr val="FFFFFF"/>
                </a:solidFill>
                <a:latin typeface="+mj-lt"/>
              </a:endParaRPr>
            </a:p>
          </p:txBody>
        </p:sp>
        <p:sp>
          <p:nvSpPr>
            <p:cNvPr id="99" name="Oval 98"/>
            <p:cNvSpPr/>
            <p:nvPr/>
          </p:nvSpPr>
          <p:spPr>
            <a:xfrm>
              <a:off x="3340910" y="2766892"/>
              <a:ext cx="1499790" cy="449271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000" b="1" dirty="0" smtClean="0">
                  <a:solidFill>
                    <a:prstClr val="white"/>
                  </a:solidFill>
                  <a:latin typeface="+mj-lt"/>
                </a:rPr>
                <a:t>ULP </a:t>
              </a:r>
              <a:r>
                <a:rPr lang="en-GB" sz="1000" b="1" dirty="0" err="1" smtClean="0">
                  <a:solidFill>
                    <a:prstClr val="white"/>
                  </a:solidFill>
                  <a:latin typeface="+mj-lt"/>
                </a:rPr>
                <a:t>Permanen</a:t>
              </a:r>
              <a:endParaRPr lang="en-GB" sz="1000" b="1" dirty="0">
                <a:solidFill>
                  <a:prstClr val="white"/>
                </a:solidFill>
                <a:latin typeface="+mj-lt"/>
              </a:endParaRPr>
            </a:p>
          </p:txBody>
        </p:sp>
        <p:sp>
          <p:nvSpPr>
            <p:cNvPr id="100" name="Rounded Rectangle 99"/>
            <p:cNvSpPr/>
            <p:nvPr/>
          </p:nvSpPr>
          <p:spPr>
            <a:xfrm rot="496756">
              <a:off x="7248600" y="1408611"/>
              <a:ext cx="1559566" cy="477344"/>
            </a:xfrm>
            <a:prstGeom prst="roundRect">
              <a:avLst/>
            </a:prstGeom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  <a:scene3d>
              <a:camera prst="perspectiveHeroicExtremeLeftFacing"/>
              <a:lightRig rig="threePt" dir="t"/>
            </a:scene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000" b="1" dirty="0" err="1" smtClean="0">
                  <a:solidFill>
                    <a:prstClr val="white"/>
                  </a:solidFill>
                  <a:latin typeface="+mj-lt"/>
                </a:rPr>
                <a:t>Center</a:t>
              </a:r>
              <a:r>
                <a:rPr lang="en-GB" sz="1000" b="1" dirty="0" smtClean="0">
                  <a:solidFill>
                    <a:prstClr val="white"/>
                  </a:solidFill>
                  <a:latin typeface="+mj-lt"/>
                </a:rPr>
                <a:t> of Excellence (</a:t>
              </a:r>
              <a:r>
                <a:rPr lang="en-GB" sz="1000" b="1" dirty="0" err="1" smtClean="0">
                  <a:solidFill>
                    <a:prstClr val="white"/>
                  </a:solidFill>
                  <a:latin typeface="+mj-lt"/>
                </a:rPr>
                <a:t>CoE</a:t>
              </a:r>
              <a:r>
                <a:rPr lang="en-GB" sz="1000" b="1" dirty="0" smtClean="0">
                  <a:solidFill>
                    <a:prstClr val="white"/>
                  </a:solidFill>
                  <a:latin typeface="+mj-lt"/>
                </a:rPr>
                <a:t>)</a:t>
              </a:r>
              <a:endParaRPr lang="en-GB" sz="1000" b="1" dirty="0">
                <a:solidFill>
                  <a:prstClr val="white"/>
                </a:solidFill>
                <a:latin typeface="+mj-lt"/>
              </a:endParaRPr>
            </a:p>
          </p:txBody>
        </p:sp>
        <p:sp>
          <p:nvSpPr>
            <p:cNvPr id="101" name="Rectangle 100"/>
            <p:cNvSpPr/>
            <p:nvPr/>
          </p:nvSpPr>
          <p:spPr>
            <a:xfrm>
              <a:off x="733275" y="3991569"/>
              <a:ext cx="1909066" cy="930049"/>
            </a:xfrm>
            <a:prstGeom prst="rect">
              <a:avLst/>
            </a:prstGeom>
            <a:solidFill>
              <a:srgbClr val="00CC9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tabLst>
                  <a:tab pos="104775" algn="l"/>
                </a:tabLst>
                <a:defRPr/>
              </a:pPr>
              <a:r>
                <a:rPr lang="en-GB" altLang="id-ID" sz="1000" b="1" dirty="0" err="1" smtClean="0">
                  <a:solidFill>
                    <a:prstClr val="black"/>
                  </a:solidFill>
                  <a:latin typeface="+mj-lt"/>
                </a:rPr>
                <a:t>Tahap</a:t>
              </a:r>
              <a:r>
                <a:rPr lang="en-GB" altLang="id-ID" sz="1000" b="1" dirty="0" smtClean="0">
                  <a:solidFill>
                    <a:prstClr val="black"/>
                  </a:solidFill>
                  <a:latin typeface="+mj-lt"/>
                </a:rPr>
                <a:t> 1 :</a:t>
              </a:r>
            </a:p>
            <a:p>
              <a:pPr marL="122238" indent="-122238">
                <a:buFont typeface="Arial" pitchFamily="34" charset="0"/>
                <a:buChar char="•"/>
                <a:defRPr/>
              </a:pPr>
              <a:r>
                <a:rPr lang="en-GB" altLang="id-ID" sz="1000" dirty="0" smtClean="0">
                  <a:solidFill>
                    <a:prstClr val="black"/>
                  </a:solidFill>
                  <a:latin typeface="+mj-lt"/>
                </a:rPr>
                <a:t>Proses </a:t>
              </a:r>
              <a:r>
                <a:rPr lang="en-GB" altLang="id-ID" sz="1000" dirty="0" err="1" smtClean="0">
                  <a:solidFill>
                    <a:prstClr val="black"/>
                  </a:solidFill>
                  <a:latin typeface="+mj-lt"/>
                </a:rPr>
                <a:t>pemilihan</a:t>
              </a:r>
              <a:r>
                <a:rPr lang="en-GB" altLang="id-ID" sz="1000" dirty="0" smtClean="0">
                  <a:solidFill>
                    <a:prstClr val="black"/>
                  </a:solidFill>
                  <a:latin typeface="+mj-lt"/>
                </a:rPr>
                <a:t> </a:t>
              </a:r>
              <a:r>
                <a:rPr lang="en-GB" altLang="id-ID" sz="1000" dirty="0" err="1" smtClean="0">
                  <a:solidFill>
                    <a:prstClr val="black"/>
                  </a:solidFill>
                  <a:latin typeface="+mj-lt"/>
                </a:rPr>
                <a:t>penyedia</a:t>
              </a:r>
              <a:r>
                <a:rPr lang="en-GB" altLang="id-ID" sz="1000" dirty="0" smtClean="0">
                  <a:solidFill>
                    <a:prstClr val="black"/>
                  </a:solidFill>
                  <a:latin typeface="+mj-lt"/>
                </a:rPr>
                <a:t> </a:t>
              </a:r>
              <a:r>
                <a:rPr lang="en-GB" altLang="id-ID" sz="1000" dirty="0" err="1" smtClean="0">
                  <a:solidFill>
                    <a:prstClr val="black"/>
                  </a:solidFill>
                  <a:latin typeface="+mj-lt"/>
                </a:rPr>
                <a:t>dikerjakan</a:t>
              </a:r>
              <a:r>
                <a:rPr lang="en-GB" altLang="id-ID" sz="1000" dirty="0" smtClean="0">
                  <a:solidFill>
                    <a:prstClr val="black"/>
                  </a:solidFill>
                  <a:latin typeface="+mj-lt"/>
                </a:rPr>
                <a:t> </a:t>
              </a:r>
              <a:r>
                <a:rPr lang="en-GB" altLang="id-ID" sz="1000" dirty="0" err="1" smtClean="0">
                  <a:solidFill>
                    <a:prstClr val="black"/>
                  </a:solidFill>
                  <a:latin typeface="+mj-lt"/>
                </a:rPr>
                <a:t>panitia</a:t>
              </a:r>
              <a:r>
                <a:rPr lang="en-GB" altLang="id-ID" sz="1000" dirty="0" smtClean="0">
                  <a:solidFill>
                    <a:prstClr val="black"/>
                  </a:solidFill>
                  <a:latin typeface="+mj-lt"/>
                </a:rPr>
                <a:t> masing2 SKPD</a:t>
              </a:r>
            </a:p>
            <a:p>
              <a:pPr marL="122238" indent="-122238">
                <a:buFont typeface="Arial" pitchFamily="34" charset="0"/>
                <a:buChar char="•"/>
                <a:defRPr/>
              </a:pPr>
              <a:r>
                <a:rPr lang="en-GB" altLang="id-ID" sz="1000" dirty="0" smtClean="0">
                  <a:solidFill>
                    <a:prstClr val="black"/>
                  </a:solidFill>
                  <a:latin typeface="+mj-lt"/>
                </a:rPr>
                <a:t>PA/KPA, PPK, </a:t>
              </a:r>
              <a:r>
                <a:rPr lang="en-GB" altLang="id-ID" sz="1000" dirty="0" err="1" smtClean="0">
                  <a:solidFill>
                    <a:prstClr val="black"/>
                  </a:solidFill>
                  <a:latin typeface="+mj-lt"/>
                </a:rPr>
                <a:t>Panitia</a:t>
              </a:r>
              <a:r>
                <a:rPr lang="en-GB" altLang="id-ID" sz="1000" dirty="0" smtClean="0">
                  <a:solidFill>
                    <a:prstClr val="black"/>
                  </a:solidFill>
                  <a:latin typeface="+mj-lt"/>
                </a:rPr>
                <a:t> </a:t>
              </a:r>
              <a:r>
                <a:rPr lang="en-GB" altLang="id-ID" sz="1000" dirty="0" err="1" smtClean="0">
                  <a:solidFill>
                    <a:prstClr val="black"/>
                  </a:solidFill>
                  <a:latin typeface="+mj-lt"/>
                </a:rPr>
                <a:t>Pengadaan</a:t>
              </a:r>
              <a:r>
                <a:rPr lang="en-GB" altLang="id-ID" sz="1000" dirty="0" smtClean="0">
                  <a:solidFill>
                    <a:prstClr val="black"/>
                  </a:solidFill>
                  <a:latin typeface="+mj-lt"/>
                </a:rPr>
                <a:t>, </a:t>
              </a:r>
              <a:r>
                <a:rPr lang="en-GB" altLang="id-ID" sz="1000" dirty="0" err="1" smtClean="0">
                  <a:solidFill>
                    <a:prstClr val="black"/>
                  </a:solidFill>
                  <a:latin typeface="+mj-lt"/>
                </a:rPr>
                <a:t>dan</a:t>
              </a:r>
              <a:r>
                <a:rPr lang="en-GB" altLang="id-ID" sz="1000" dirty="0" smtClean="0">
                  <a:solidFill>
                    <a:prstClr val="black"/>
                  </a:solidFill>
                  <a:latin typeface="+mj-lt"/>
                </a:rPr>
                <a:t> </a:t>
              </a:r>
              <a:r>
                <a:rPr lang="en-GB" altLang="id-ID" sz="1000" dirty="0" err="1" smtClean="0">
                  <a:solidFill>
                    <a:prstClr val="black"/>
                  </a:solidFill>
                  <a:latin typeface="+mj-lt"/>
                </a:rPr>
                <a:t>PPHP</a:t>
              </a:r>
              <a:r>
                <a:rPr lang="en-GB" altLang="id-ID" sz="1000" dirty="0" smtClean="0">
                  <a:solidFill>
                    <a:prstClr val="black"/>
                  </a:solidFill>
                  <a:latin typeface="+mj-lt"/>
                </a:rPr>
                <a:t> </a:t>
              </a:r>
              <a:r>
                <a:rPr lang="en-GB" altLang="id-ID" sz="1000" dirty="0" err="1" smtClean="0">
                  <a:solidFill>
                    <a:prstClr val="black"/>
                  </a:solidFill>
                  <a:latin typeface="+mj-lt"/>
                </a:rPr>
                <a:t>berada</a:t>
              </a:r>
              <a:r>
                <a:rPr lang="en-GB" altLang="id-ID" sz="1000" dirty="0" smtClean="0">
                  <a:solidFill>
                    <a:prstClr val="black"/>
                  </a:solidFill>
                  <a:latin typeface="+mj-lt"/>
                </a:rPr>
                <a:t> </a:t>
              </a:r>
              <a:r>
                <a:rPr lang="en-GB" altLang="id-ID" sz="1000" dirty="0" err="1" smtClean="0">
                  <a:solidFill>
                    <a:prstClr val="black"/>
                  </a:solidFill>
                  <a:latin typeface="+mj-lt"/>
                </a:rPr>
                <a:t>dalam</a:t>
              </a:r>
              <a:r>
                <a:rPr lang="en-GB" altLang="id-ID" sz="1000" dirty="0" smtClean="0">
                  <a:solidFill>
                    <a:prstClr val="black"/>
                  </a:solidFill>
                  <a:latin typeface="+mj-lt"/>
                </a:rPr>
                <a:t> </a:t>
              </a:r>
              <a:r>
                <a:rPr lang="en-GB" altLang="id-ID" sz="1000" dirty="0" err="1" smtClean="0">
                  <a:solidFill>
                    <a:prstClr val="black"/>
                  </a:solidFill>
                  <a:latin typeface="+mj-lt"/>
                </a:rPr>
                <a:t>satu</a:t>
              </a:r>
              <a:r>
                <a:rPr lang="en-GB" altLang="id-ID" sz="1000" dirty="0" smtClean="0">
                  <a:solidFill>
                    <a:prstClr val="black"/>
                  </a:solidFill>
                  <a:latin typeface="+mj-lt"/>
                </a:rPr>
                <a:t> </a:t>
              </a:r>
              <a:r>
                <a:rPr lang="en-GB" altLang="id-ID" sz="1000" dirty="0" err="1" smtClean="0">
                  <a:solidFill>
                    <a:prstClr val="black"/>
                  </a:solidFill>
                  <a:latin typeface="+mj-lt"/>
                </a:rPr>
                <a:t>organisasi</a:t>
              </a:r>
              <a:endParaRPr lang="en-GB" altLang="id-ID" sz="1000" dirty="0">
                <a:solidFill>
                  <a:prstClr val="black"/>
                </a:solidFill>
                <a:latin typeface="+mj-lt"/>
              </a:endParaRPr>
            </a:p>
          </p:txBody>
        </p:sp>
        <p:sp>
          <p:nvSpPr>
            <p:cNvPr id="102" name="Rectangle 101"/>
            <p:cNvSpPr/>
            <p:nvPr/>
          </p:nvSpPr>
          <p:spPr>
            <a:xfrm>
              <a:off x="2642341" y="3867313"/>
              <a:ext cx="2083707" cy="1054305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altLang="id-ID" sz="1000" b="1" dirty="0" err="1" smtClean="0">
                  <a:solidFill>
                    <a:prstClr val="black"/>
                  </a:solidFill>
                  <a:latin typeface="+mj-lt"/>
                </a:rPr>
                <a:t>Tahap</a:t>
              </a:r>
              <a:r>
                <a:rPr lang="en-GB" altLang="id-ID" sz="1000" b="1" dirty="0" smtClean="0">
                  <a:solidFill>
                    <a:prstClr val="black"/>
                  </a:solidFill>
                  <a:latin typeface="+mj-lt"/>
                </a:rPr>
                <a:t> 2 :</a:t>
              </a:r>
            </a:p>
            <a:p>
              <a:pPr marL="122238" indent="-122238">
                <a:buFont typeface="Arial" pitchFamily="34" charset="0"/>
                <a:buChar char="•"/>
                <a:defRPr/>
              </a:pPr>
              <a:r>
                <a:rPr lang="en-GB" altLang="id-ID" sz="1000" dirty="0" smtClean="0">
                  <a:solidFill>
                    <a:prstClr val="black"/>
                  </a:solidFill>
                  <a:latin typeface="+mj-lt"/>
                </a:rPr>
                <a:t>Proses </a:t>
              </a:r>
              <a:r>
                <a:rPr lang="en-GB" altLang="id-ID" sz="1000" dirty="0" err="1" smtClean="0">
                  <a:solidFill>
                    <a:prstClr val="black"/>
                  </a:solidFill>
                  <a:latin typeface="+mj-lt"/>
                </a:rPr>
                <a:t>pemilihan</a:t>
              </a:r>
              <a:r>
                <a:rPr lang="en-GB" altLang="id-ID" sz="1000" dirty="0" smtClean="0">
                  <a:solidFill>
                    <a:prstClr val="black"/>
                  </a:solidFill>
                  <a:latin typeface="+mj-lt"/>
                </a:rPr>
                <a:t> </a:t>
              </a:r>
              <a:r>
                <a:rPr lang="en-GB" altLang="id-ID" sz="1000" dirty="0" err="1" smtClean="0">
                  <a:solidFill>
                    <a:prstClr val="black"/>
                  </a:solidFill>
                  <a:latin typeface="+mj-lt"/>
                </a:rPr>
                <a:t>penyedia</a:t>
              </a:r>
              <a:r>
                <a:rPr lang="en-GB" altLang="id-ID" sz="1000" dirty="0" smtClean="0">
                  <a:solidFill>
                    <a:prstClr val="black"/>
                  </a:solidFill>
                  <a:latin typeface="+mj-lt"/>
                </a:rPr>
                <a:t> </a:t>
              </a:r>
              <a:r>
                <a:rPr lang="en-GB" altLang="id-ID" sz="1000" dirty="0" err="1" smtClean="0">
                  <a:solidFill>
                    <a:prstClr val="black"/>
                  </a:solidFill>
                  <a:latin typeface="+mj-lt"/>
                </a:rPr>
                <a:t>sudah</a:t>
              </a:r>
              <a:r>
                <a:rPr lang="en-GB" altLang="id-ID" sz="1000" dirty="0" smtClean="0">
                  <a:solidFill>
                    <a:prstClr val="black"/>
                  </a:solidFill>
                  <a:latin typeface="+mj-lt"/>
                </a:rPr>
                <a:t> </a:t>
              </a:r>
              <a:r>
                <a:rPr lang="en-GB" altLang="id-ID" sz="1000" dirty="0" err="1" smtClean="0">
                  <a:solidFill>
                    <a:prstClr val="black"/>
                  </a:solidFill>
                  <a:latin typeface="+mj-lt"/>
                </a:rPr>
                <a:t>dikerjakan</a:t>
              </a:r>
              <a:r>
                <a:rPr lang="en-GB" altLang="id-ID" sz="1000" dirty="0" smtClean="0">
                  <a:solidFill>
                    <a:prstClr val="black"/>
                  </a:solidFill>
                  <a:latin typeface="+mj-lt"/>
                </a:rPr>
                <a:t> </a:t>
              </a:r>
              <a:r>
                <a:rPr lang="en-GB" altLang="id-ID" sz="1000" dirty="0" err="1" smtClean="0">
                  <a:solidFill>
                    <a:prstClr val="black"/>
                  </a:solidFill>
                  <a:latin typeface="+mj-lt"/>
                </a:rPr>
                <a:t>oleh</a:t>
              </a:r>
              <a:r>
                <a:rPr lang="en-GB" altLang="id-ID" sz="1000" dirty="0" smtClean="0">
                  <a:solidFill>
                    <a:prstClr val="black"/>
                  </a:solidFill>
                  <a:latin typeface="+mj-lt"/>
                </a:rPr>
                <a:t> POKJA di ULP </a:t>
              </a:r>
              <a:r>
                <a:rPr lang="en-GB" altLang="id-ID" sz="1000" dirty="0" err="1" smtClean="0">
                  <a:solidFill>
                    <a:prstClr val="black"/>
                  </a:solidFill>
                  <a:latin typeface="+mj-lt"/>
                </a:rPr>
                <a:t>Adhoc</a:t>
              </a:r>
              <a:endParaRPr lang="en-GB" altLang="id-ID" sz="1000" dirty="0" smtClean="0">
                <a:solidFill>
                  <a:prstClr val="black"/>
                </a:solidFill>
                <a:latin typeface="+mj-lt"/>
              </a:endParaRPr>
            </a:p>
            <a:p>
              <a:pPr marL="122238" indent="-122238">
                <a:buFont typeface="Arial" pitchFamily="34" charset="0"/>
                <a:buChar char="•"/>
                <a:defRPr/>
              </a:pPr>
              <a:r>
                <a:rPr lang="en-GB" altLang="id-ID" sz="1000" dirty="0" err="1" smtClean="0">
                  <a:solidFill>
                    <a:prstClr val="black"/>
                  </a:solidFill>
                  <a:latin typeface="+mj-lt"/>
                </a:rPr>
                <a:t>Telah</a:t>
              </a:r>
              <a:r>
                <a:rPr lang="en-GB" altLang="id-ID" sz="1000" dirty="0" smtClean="0">
                  <a:solidFill>
                    <a:prstClr val="black"/>
                  </a:solidFill>
                  <a:latin typeface="+mj-lt"/>
                </a:rPr>
                <a:t> </a:t>
              </a:r>
              <a:r>
                <a:rPr lang="en-GB" altLang="id-ID" sz="1000" dirty="0" err="1" smtClean="0">
                  <a:solidFill>
                    <a:prstClr val="black"/>
                  </a:solidFill>
                  <a:latin typeface="+mj-lt"/>
                </a:rPr>
                <a:t>memiliki</a:t>
              </a:r>
              <a:r>
                <a:rPr lang="en-GB" altLang="id-ID" sz="1000" dirty="0" smtClean="0">
                  <a:solidFill>
                    <a:prstClr val="black"/>
                  </a:solidFill>
                  <a:latin typeface="+mj-lt"/>
                </a:rPr>
                <a:t> </a:t>
              </a:r>
              <a:r>
                <a:rPr lang="en-GB" altLang="id-ID" sz="1000" dirty="0" err="1" smtClean="0">
                  <a:solidFill>
                    <a:prstClr val="black"/>
                  </a:solidFill>
                  <a:latin typeface="+mj-lt"/>
                </a:rPr>
                <a:t>kantor</a:t>
              </a:r>
              <a:r>
                <a:rPr lang="en-GB" altLang="id-ID" sz="1000" dirty="0" smtClean="0">
                  <a:solidFill>
                    <a:prstClr val="black"/>
                  </a:solidFill>
                  <a:latin typeface="+mj-lt"/>
                </a:rPr>
                <a:t> </a:t>
              </a:r>
              <a:r>
                <a:rPr lang="en-GB" altLang="id-ID" sz="1000" dirty="0" err="1" smtClean="0">
                  <a:solidFill>
                    <a:prstClr val="black"/>
                  </a:solidFill>
                  <a:latin typeface="+mj-lt"/>
                </a:rPr>
                <a:t>dan</a:t>
              </a:r>
              <a:r>
                <a:rPr lang="en-GB" altLang="id-ID" sz="1000" dirty="0" smtClean="0">
                  <a:solidFill>
                    <a:prstClr val="black"/>
                  </a:solidFill>
                  <a:latin typeface="+mj-lt"/>
                </a:rPr>
                <a:t> </a:t>
              </a:r>
              <a:r>
                <a:rPr lang="en-GB" altLang="id-ID" sz="1000" dirty="0" err="1" smtClean="0">
                  <a:solidFill>
                    <a:prstClr val="black"/>
                  </a:solidFill>
                  <a:latin typeface="+mj-lt"/>
                </a:rPr>
                <a:t>sekretariat</a:t>
              </a:r>
              <a:r>
                <a:rPr lang="en-GB" altLang="id-ID" sz="1000" dirty="0" smtClean="0">
                  <a:solidFill>
                    <a:prstClr val="black"/>
                  </a:solidFill>
                  <a:latin typeface="+mj-lt"/>
                </a:rPr>
                <a:t> ULP </a:t>
              </a:r>
              <a:r>
                <a:rPr lang="en-GB" altLang="id-ID" sz="1000" dirty="0" err="1" smtClean="0">
                  <a:solidFill>
                    <a:prstClr val="black"/>
                  </a:solidFill>
                  <a:latin typeface="+mj-lt"/>
                </a:rPr>
                <a:t>namun</a:t>
              </a:r>
              <a:r>
                <a:rPr lang="en-GB" altLang="id-ID" sz="1000" dirty="0" smtClean="0">
                  <a:solidFill>
                    <a:prstClr val="black"/>
                  </a:solidFill>
                  <a:latin typeface="+mj-lt"/>
                </a:rPr>
                <a:t> belum </a:t>
              </a:r>
              <a:r>
                <a:rPr lang="en-GB" altLang="id-ID" sz="1000" dirty="0" err="1" smtClean="0">
                  <a:solidFill>
                    <a:prstClr val="black"/>
                  </a:solidFill>
                  <a:latin typeface="+mj-lt"/>
                </a:rPr>
                <a:t>struktural</a:t>
              </a:r>
              <a:r>
                <a:rPr lang="en-GB" altLang="id-ID" sz="1000" dirty="0" smtClean="0">
                  <a:solidFill>
                    <a:prstClr val="black"/>
                  </a:solidFill>
                  <a:latin typeface="+mj-lt"/>
                </a:rPr>
                <a:t>/</a:t>
              </a:r>
              <a:r>
                <a:rPr lang="en-GB" altLang="id-ID" sz="1000" dirty="0" err="1" smtClean="0">
                  <a:solidFill>
                    <a:prstClr val="black"/>
                  </a:solidFill>
                  <a:latin typeface="+mj-lt"/>
                </a:rPr>
                <a:t>permanen</a:t>
              </a:r>
              <a:endParaRPr lang="en-GB" altLang="id-ID" sz="1000" dirty="0" smtClean="0">
                <a:solidFill>
                  <a:prstClr val="black"/>
                </a:solidFill>
                <a:latin typeface="+mj-lt"/>
              </a:endParaRPr>
            </a:p>
            <a:p>
              <a:pPr marL="122238" indent="-122238">
                <a:buFont typeface="Arial" pitchFamily="34" charset="0"/>
                <a:buChar char="•"/>
                <a:defRPr/>
              </a:pPr>
              <a:r>
                <a:rPr lang="en-GB" altLang="id-ID" sz="1000" dirty="0" smtClean="0">
                  <a:solidFill>
                    <a:prstClr val="black"/>
                  </a:solidFill>
                  <a:latin typeface="+mj-lt"/>
                </a:rPr>
                <a:t>SDM ULP belum </a:t>
              </a:r>
              <a:r>
                <a:rPr lang="en-GB" altLang="id-ID" sz="1000" dirty="0" err="1" smtClean="0">
                  <a:solidFill>
                    <a:prstClr val="black"/>
                  </a:solidFill>
                  <a:latin typeface="+mj-lt"/>
                </a:rPr>
                <a:t>penuh</a:t>
              </a:r>
              <a:r>
                <a:rPr lang="en-GB" altLang="id-ID" sz="1000" dirty="0" smtClean="0">
                  <a:solidFill>
                    <a:prstClr val="black"/>
                  </a:solidFill>
                  <a:latin typeface="+mj-lt"/>
                </a:rPr>
                <a:t> </a:t>
              </a:r>
              <a:r>
                <a:rPr lang="en-GB" altLang="id-ID" sz="1000" dirty="0" err="1" smtClean="0">
                  <a:solidFill>
                    <a:prstClr val="black"/>
                  </a:solidFill>
                  <a:latin typeface="+mj-lt"/>
                </a:rPr>
                <a:t>waktu</a:t>
              </a:r>
              <a:endParaRPr lang="en-GB" altLang="id-ID" sz="1000" dirty="0">
                <a:solidFill>
                  <a:prstClr val="black"/>
                </a:solidFill>
                <a:latin typeface="+mj-lt"/>
              </a:endParaRPr>
            </a:p>
          </p:txBody>
        </p:sp>
        <p:sp>
          <p:nvSpPr>
            <p:cNvPr id="103" name="Rectangle 102"/>
            <p:cNvSpPr/>
            <p:nvPr/>
          </p:nvSpPr>
          <p:spPr>
            <a:xfrm>
              <a:off x="4698053" y="3599640"/>
              <a:ext cx="1934395" cy="1321977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altLang="id-ID" sz="1000" b="1" dirty="0" err="1" smtClean="0">
                  <a:solidFill>
                    <a:prstClr val="black"/>
                  </a:solidFill>
                  <a:latin typeface="+mj-lt"/>
                </a:rPr>
                <a:t>Tahap</a:t>
              </a:r>
              <a:r>
                <a:rPr lang="en-GB" altLang="id-ID" sz="1000" b="1" dirty="0" smtClean="0">
                  <a:solidFill>
                    <a:prstClr val="black"/>
                  </a:solidFill>
                  <a:latin typeface="+mj-lt"/>
                </a:rPr>
                <a:t> 3 :</a:t>
              </a:r>
            </a:p>
            <a:p>
              <a:pPr marL="195580" indent="-195580">
                <a:buFont typeface="Arial" pitchFamily="34" charset="0"/>
                <a:buChar char="•"/>
                <a:defRPr/>
              </a:pPr>
              <a:r>
                <a:rPr lang="en-GB" altLang="id-ID" sz="1000" dirty="0" smtClean="0">
                  <a:solidFill>
                    <a:prstClr val="black"/>
                  </a:solidFill>
                  <a:latin typeface="+mj-lt"/>
                </a:rPr>
                <a:t>Proses </a:t>
              </a:r>
              <a:r>
                <a:rPr lang="en-GB" altLang="id-ID" sz="1000" dirty="0" err="1" smtClean="0">
                  <a:solidFill>
                    <a:prstClr val="black"/>
                  </a:solidFill>
                  <a:latin typeface="+mj-lt"/>
                </a:rPr>
                <a:t>pemilihan</a:t>
              </a:r>
              <a:r>
                <a:rPr lang="en-GB" altLang="id-ID" sz="1000" dirty="0" smtClean="0">
                  <a:solidFill>
                    <a:prstClr val="black"/>
                  </a:solidFill>
                  <a:latin typeface="+mj-lt"/>
                </a:rPr>
                <a:t> </a:t>
              </a:r>
              <a:r>
                <a:rPr lang="en-GB" altLang="id-ID" sz="1000" dirty="0" err="1" smtClean="0">
                  <a:solidFill>
                    <a:prstClr val="black"/>
                  </a:solidFill>
                  <a:latin typeface="+mj-lt"/>
                </a:rPr>
                <a:t>penyedia</a:t>
              </a:r>
              <a:r>
                <a:rPr lang="en-GB" altLang="id-ID" sz="1000" dirty="0" smtClean="0">
                  <a:solidFill>
                    <a:prstClr val="black"/>
                  </a:solidFill>
                  <a:latin typeface="+mj-lt"/>
                </a:rPr>
                <a:t> </a:t>
              </a:r>
              <a:r>
                <a:rPr lang="en-GB" altLang="id-ID" sz="1000" dirty="0" err="1" smtClean="0">
                  <a:solidFill>
                    <a:prstClr val="black"/>
                  </a:solidFill>
                  <a:latin typeface="+mj-lt"/>
                </a:rPr>
                <a:t>sudah</a:t>
              </a:r>
              <a:r>
                <a:rPr lang="en-GB" altLang="id-ID" sz="1000" dirty="0" smtClean="0">
                  <a:solidFill>
                    <a:prstClr val="black"/>
                  </a:solidFill>
                  <a:latin typeface="+mj-lt"/>
                </a:rPr>
                <a:t> </a:t>
              </a:r>
              <a:r>
                <a:rPr lang="en-GB" altLang="id-ID" sz="1000" dirty="0" err="1" smtClean="0">
                  <a:solidFill>
                    <a:prstClr val="black"/>
                  </a:solidFill>
                  <a:latin typeface="+mj-lt"/>
                </a:rPr>
                <a:t>dikerjakan</a:t>
              </a:r>
              <a:r>
                <a:rPr lang="en-GB" altLang="id-ID" sz="1000" dirty="0" smtClean="0">
                  <a:solidFill>
                    <a:prstClr val="black"/>
                  </a:solidFill>
                  <a:latin typeface="+mj-lt"/>
                </a:rPr>
                <a:t> </a:t>
              </a:r>
              <a:r>
                <a:rPr lang="en-GB" altLang="id-ID" sz="1000" dirty="0" err="1" smtClean="0">
                  <a:solidFill>
                    <a:prstClr val="black"/>
                  </a:solidFill>
                  <a:latin typeface="+mj-lt"/>
                </a:rPr>
                <a:t>oleh</a:t>
              </a:r>
              <a:r>
                <a:rPr lang="en-GB" altLang="id-ID" sz="1000" dirty="0" smtClean="0">
                  <a:solidFill>
                    <a:prstClr val="black"/>
                  </a:solidFill>
                  <a:latin typeface="+mj-lt"/>
                </a:rPr>
                <a:t> POKJA di ULP </a:t>
              </a:r>
              <a:r>
                <a:rPr lang="en-GB" altLang="id-ID" sz="1000" dirty="0" err="1" smtClean="0">
                  <a:solidFill>
                    <a:prstClr val="black"/>
                  </a:solidFill>
                  <a:latin typeface="+mj-lt"/>
                </a:rPr>
                <a:t>Permanen</a:t>
              </a:r>
              <a:r>
                <a:rPr lang="en-GB" altLang="id-ID" sz="1000" dirty="0" smtClean="0">
                  <a:solidFill>
                    <a:prstClr val="black"/>
                  </a:solidFill>
                  <a:latin typeface="+mj-lt"/>
                </a:rPr>
                <a:t> </a:t>
              </a:r>
            </a:p>
            <a:p>
              <a:pPr marL="195580" indent="-195580">
                <a:buFont typeface="Arial" pitchFamily="34" charset="0"/>
                <a:buChar char="•"/>
                <a:defRPr/>
              </a:pPr>
              <a:r>
                <a:rPr lang="en-GB" altLang="id-ID" sz="1000" dirty="0" smtClean="0">
                  <a:solidFill>
                    <a:prstClr val="black"/>
                  </a:solidFill>
                  <a:latin typeface="+mj-lt"/>
                </a:rPr>
                <a:t>SDM ULP </a:t>
              </a:r>
              <a:r>
                <a:rPr lang="en-GB" altLang="id-ID" sz="1000" dirty="0" err="1" smtClean="0">
                  <a:solidFill>
                    <a:prstClr val="black"/>
                  </a:solidFill>
                  <a:latin typeface="+mj-lt"/>
                </a:rPr>
                <a:t>sudah</a:t>
              </a:r>
              <a:r>
                <a:rPr lang="en-GB" altLang="id-ID" sz="1000" dirty="0" smtClean="0">
                  <a:solidFill>
                    <a:prstClr val="black"/>
                  </a:solidFill>
                  <a:latin typeface="+mj-lt"/>
                </a:rPr>
                <a:t> </a:t>
              </a:r>
              <a:r>
                <a:rPr lang="en-GB" altLang="id-ID" sz="1000" dirty="0" err="1" smtClean="0">
                  <a:solidFill>
                    <a:prstClr val="black"/>
                  </a:solidFill>
                  <a:latin typeface="+mj-lt"/>
                </a:rPr>
                <a:t>penuh</a:t>
              </a:r>
              <a:r>
                <a:rPr lang="en-GB" altLang="id-ID" sz="1000" dirty="0" smtClean="0">
                  <a:solidFill>
                    <a:prstClr val="black"/>
                  </a:solidFill>
                  <a:latin typeface="+mj-lt"/>
                </a:rPr>
                <a:t> </a:t>
              </a:r>
              <a:r>
                <a:rPr lang="en-GB" altLang="id-ID" sz="1000" dirty="0" err="1" smtClean="0">
                  <a:solidFill>
                    <a:prstClr val="black"/>
                  </a:solidFill>
                  <a:latin typeface="+mj-lt"/>
                </a:rPr>
                <a:t>waktu</a:t>
              </a:r>
              <a:endParaRPr lang="en-GB" altLang="id-ID" sz="1000" dirty="0" smtClean="0">
                <a:solidFill>
                  <a:prstClr val="black"/>
                </a:solidFill>
                <a:latin typeface="+mj-lt"/>
              </a:endParaRPr>
            </a:p>
            <a:p>
              <a:pPr marL="195580" indent="-195580">
                <a:buFont typeface="Arial" pitchFamily="34" charset="0"/>
                <a:buChar char="•"/>
                <a:defRPr/>
              </a:pPr>
              <a:r>
                <a:rPr lang="en-GB" altLang="id-ID" sz="1000" dirty="0" err="1" smtClean="0">
                  <a:solidFill>
                    <a:prstClr val="black"/>
                  </a:solidFill>
                  <a:latin typeface="+mj-lt"/>
                </a:rPr>
                <a:t>Memiliki</a:t>
              </a:r>
              <a:r>
                <a:rPr lang="en-GB" altLang="id-ID" sz="1000" dirty="0" smtClean="0">
                  <a:solidFill>
                    <a:prstClr val="black"/>
                  </a:solidFill>
                  <a:latin typeface="+mj-lt"/>
                </a:rPr>
                <a:t> </a:t>
              </a:r>
              <a:r>
                <a:rPr lang="en-GB" altLang="id-ID" sz="1000" dirty="0" err="1" smtClean="0">
                  <a:solidFill>
                    <a:prstClr val="black"/>
                  </a:solidFill>
                  <a:latin typeface="+mj-lt"/>
                </a:rPr>
                <a:t>kantor</a:t>
              </a:r>
              <a:r>
                <a:rPr lang="en-GB" altLang="id-ID" sz="1000" dirty="0" smtClean="0">
                  <a:solidFill>
                    <a:prstClr val="black"/>
                  </a:solidFill>
                  <a:latin typeface="+mj-lt"/>
                </a:rPr>
                <a:t> </a:t>
              </a:r>
              <a:r>
                <a:rPr lang="en-GB" altLang="id-ID" sz="1000" dirty="0" err="1" smtClean="0">
                  <a:solidFill>
                    <a:prstClr val="black"/>
                  </a:solidFill>
                  <a:latin typeface="+mj-lt"/>
                </a:rPr>
                <a:t>dan</a:t>
              </a:r>
              <a:r>
                <a:rPr lang="en-GB" altLang="id-ID" sz="1000" dirty="0" smtClean="0">
                  <a:solidFill>
                    <a:prstClr val="black"/>
                  </a:solidFill>
                  <a:latin typeface="+mj-lt"/>
                </a:rPr>
                <a:t> </a:t>
              </a:r>
              <a:r>
                <a:rPr lang="en-GB" altLang="id-ID" sz="1000" dirty="0" err="1" smtClean="0">
                  <a:solidFill>
                    <a:prstClr val="black"/>
                  </a:solidFill>
                  <a:latin typeface="+mj-lt"/>
                </a:rPr>
                <a:t>sekretariat</a:t>
              </a:r>
              <a:r>
                <a:rPr lang="en-GB" altLang="id-ID" sz="1000" dirty="0" smtClean="0">
                  <a:solidFill>
                    <a:prstClr val="black"/>
                  </a:solidFill>
                  <a:latin typeface="+mj-lt"/>
                </a:rPr>
                <a:t> yang </a:t>
              </a:r>
              <a:r>
                <a:rPr lang="en-GB" altLang="id-ID" sz="1000" dirty="0" err="1" smtClean="0">
                  <a:solidFill>
                    <a:prstClr val="black"/>
                  </a:solidFill>
                  <a:latin typeface="+mj-lt"/>
                </a:rPr>
                <a:t>permanen</a:t>
              </a:r>
              <a:r>
                <a:rPr lang="en-GB" altLang="id-ID" sz="1000" dirty="0" smtClean="0">
                  <a:solidFill>
                    <a:prstClr val="black"/>
                  </a:solidFill>
                  <a:latin typeface="+mj-lt"/>
                </a:rPr>
                <a:t> </a:t>
              </a:r>
              <a:r>
                <a:rPr lang="en-GB" altLang="id-ID" sz="1000" dirty="0" err="1" smtClean="0">
                  <a:solidFill>
                    <a:prstClr val="black"/>
                  </a:solidFill>
                  <a:latin typeface="+mj-lt"/>
                </a:rPr>
                <a:t>dan</a:t>
              </a:r>
              <a:r>
                <a:rPr lang="en-GB" altLang="id-ID" sz="1000" dirty="0" smtClean="0">
                  <a:solidFill>
                    <a:prstClr val="black"/>
                  </a:solidFill>
                  <a:latin typeface="+mj-lt"/>
                </a:rPr>
                <a:t> </a:t>
              </a:r>
              <a:r>
                <a:rPr lang="en-GB" altLang="id-ID" sz="1000" dirty="0" err="1" smtClean="0">
                  <a:solidFill>
                    <a:prstClr val="black"/>
                  </a:solidFill>
                  <a:latin typeface="+mj-lt"/>
                </a:rPr>
                <a:t>mandiri</a:t>
              </a:r>
              <a:endParaRPr lang="en-GB" altLang="id-ID" sz="1000" dirty="0">
                <a:solidFill>
                  <a:prstClr val="black"/>
                </a:solidFill>
                <a:latin typeface="+mj-lt"/>
              </a:endParaRPr>
            </a:p>
          </p:txBody>
        </p:sp>
        <p:sp>
          <p:nvSpPr>
            <p:cNvPr id="104" name="Oval 103"/>
            <p:cNvSpPr/>
            <p:nvPr/>
          </p:nvSpPr>
          <p:spPr>
            <a:xfrm>
              <a:off x="2136106" y="3107890"/>
              <a:ext cx="1499790" cy="449271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000" b="1" dirty="0" smtClean="0">
                  <a:solidFill>
                    <a:prstClr val="white"/>
                  </a:solidFill>
                  <a:latin typeface="+mj-lt"/>
                </a:rPr>
                <a:t>ULP </a:t>
              </a:r>
              <a:r>
                <a:rPr lang="en-GB" sz="1000" b="1" dirty="0" err="1" smtClean="0">
                  <a:solidFill>
                    <a:prstClr val="white"/>
                  </a:solidFill>
                  <a:latin typeface="+mj-lt"/>
                </a:rPr>
                <a:t>Adhoc</a:t>
              </a:r>
              <a:r>
                <a:rPr lang="en-GB" sz="1000" b="1" dirty="0" smtClean="0">
                  <a:solidFill>
                    <a:prstClr val="white"/>
                  </a:solidFill>
                  <a:latin typeface="+mj-lt"/>
                </a:rPr>
                <a:t>/</a:t>
              </a:r>
            </a:p>
            <a:p>
              <a:pPr algn="ctr">
                <a:defRPr/>
              </a:pPr>
              <a:r>
                <a:rPr lang="en-GB" sz="1000" b="1" dirty="0" err="1" smtClean="0">
                  <a:solidFill>
                    <a:prstClr val="white"/>
                  </a:solidFill>
                  <a:latin typeface="+mj-lt"/>
                </a:rPr>
                <a:t>exofficio</a:t>
              </a:r>
              <a:endParaRPr lang="en-GB" sz="1000" b="1" dirty="0">
                <a:solidFill>
                  <a:prstClr val="white"/>
                </a:solidFill>
                <a:latin typeface="+mj-lt"/>
              </a:endParaRPr>
            </a:p>
          </p:txBody>
        </p:sp>
        <p:grpSp>
          <p:nvGrpSpPr>
            <p:cNvPr id="106" name="Group 17"/>
            <p:cNvGrpSpPr>
              <a:grpSpLocks/>
            </p:cNvGrpSpPr>
            <p:nvPr/>
          </p:nvGrpSpPr>
          <p:grpSpPr bwMode="auto">
            <a:xfrm>
              <a:off x="3953345" y="2176643"/>
              <a:ext cx="2888928" cy="995861"/>
              <a:chOff x="5453347" y="444062"/>
              <a:chExt cx="2936067" cy="2713175"/>
            </a:xfrm>
            <a:solidFill>
              <a:srgbClr val="FF5050"/>
            </a:solidFill>
          </p:grpSpPr>
          <p:sp>
            <p:nvSpPr>
              <p:cNvPr id="108" name="Freeform 8"/>
              <p:cNvSpPr>
                <a:spLocks/>
              </p:cNvSpPr>
              <p:nvPr/>
            </p:nvSpPr>
            <p:spPr bwMode="auto">
              <a:xfrm>
                <a:off x="5453347" y="454572"/>
                <a:ext cx="2936067" cy="1609818"/>
              </a:xfrm>
              <a:custGeom>
                <a:avLst/>
                <a:gdLst>
                  <a:gd name="T0" fmla="*/ 0 w 1149"/>
                  <a:gd name="T1" fmla="*/ 0 h 623"/>
                  <a:gd name="T2" fmla="*/ 2147483647 w 1149"/>
                  <a:gd name="T3" fmla="*/ 2147483647 h 623"/>
                  <a:gd name="T4" fmla="*/ 2147483647 w 1149"/>
                  <a:gd name="T5" fmla="*/ 2147483647 h 623"/>
                  <a:gd name="T6" fmla="*/ 2147483647 w 1149"/>
                  <a:gd name="T7" fmla="*/ 2147483647 h 623"/>
                  <a:gd name="T8" fmla="*/ 0 w 1149"/>
                  <a:gd name="T9" fmla="*/ 0 h 62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149"/>
                  <a:gd name="T16" fmla="*/ 0 h 623"/>
                  <a:gd name="T17" fmla="*/ 1149 w 1149"/>
                  <a:gd name="T18" fmla="*/ 623 h 62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149" h="623">
                    <a:moveTo>
                      <a:pt x="0" y="0"/>
                    </a:moveTo>
                    <a:lnTo>
                      <a:pt x="427" y="1"/>
                    </a:lnTo>
                    <a:lnTo>
                      <a:pt x="1149" y="623"/>
                    </a:lnTo>
                    <a:lnTo>
                      <a:pt x="722" y="623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lIns="134112" tIns="67056" rIns="134112" bIns="67056"/>
              <a:lstStyle/>
              <a:p>
                <a:pPr>
                  <a:defRPr/>
                </a:pPr>
                <a:endParaRPr lang="en-GB" sz="1000" dirty="0">
                  <a:solidFill>
                    <a:prstClr val="black"/>
                  </a:solidFill>
                  <a:latin typeface="+mj-lt"/>
                </a:endParaRPr>
              </a:p>
            </p:txBody>
          </p:sp>
          <p:sp>
            <p:nvSpPr>
              <p:cNvPr id="109" name="Rectangle 9"/>
              <p:cNvSpPr>
                <a:spLocks noChangeArrowheads="1"/>
              </p:cNvSpPr>
              <p:nvPr/>
            </p:nvSpPr>
            <p:spPr bwMode="auto">
              <a:xfrm>
                <a:off x="7298290" y="2056464"/>
                <a:ext cx="1091124" cy="1100773"/>
              </a:xfrm>
              <a:prstGeom prst="rect">
                <a:avLst/>
              </a:prstGeom>
              <a:grpFill/>
              <a:ln>
                <a:noFill/>
              </a:ln>
              <a:extLst/>
            </p:spPr>
            <p:txBody>
              <a:bodyPr lIns="134112" tIns="67056" rIns="134112" bIns="67056"/>
              <a:lstStyle/>
              <a:p>
                <a:pPr>
                  <a:defRPr/>
                </a:pPr>
                <a:endParaRPr lang="en-GB" sz="1000" dirty="0">
                  <a:solidFill>
                    <a:prstClr val="black"/>
                  </a:solidFill>
                  <a:latin typeface="+mj-lt"/>
                </a:endParaRPr>
              </a:p>
            </p:txBody>
          </p:sp>
          <p:sp>
            <p:nvSpPr>
              <p:cNvPr id="110" name="Freeform 10"/>
              <p:cNvSpPr>
                <a:spLocks/>
              </p:cNvSpPr>
              <p:nvPr/>
            </p:nvSpPr>
            <p:spPr bwMode="auto">
              <a:xfrm>
                <a:off x="5453347" y="444062"/>
                <a:ext cx="1844943" cy="2713175"/>
              </a:xfrm>
              <a:custGeom>
                <a:avLst/>
                <a:gdLst>
                  <a:gd name="T0" fmla="*/ 0 w 722"/>
                  <a:gd name="T1" fmla="*/ 2147483647 h 1050"/>
                  <a:gd name="T2" fmla="*/ 0 w 722"/>
                  <a:gd name="T3" fmla="*/ 0 h 1050"/>
                  <a:gd name="T4" fmla="*/ 2147483647 w 722"/>
                  <a:gd name="T5" fmla="*/ 2147483647 h 1050"/>
                  <a:gd name="T6" fmla="*/ 2147483647 w 722"/>
                  <a:gd name="T7" fmla="*/ 2147483647 h 1050"/>
                  <a:gd name="T8" fmla="*/ 0 w 722"/>
                  <a:gd name="T9" fmla="*/ 2147483647 h 105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22"/>
                  <a:gd name="T16" fmla="*/ 0 h 1050"/>
                  <a:gd name="T17" fmla="*/ 722 w 722"/>
                  <a:gd name="T18" fmla="*/ 1050 h 105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22" h="1050">
                    <a:moveTo>
                      <a:pt x="0" y="428"/>
                    </a:moveTo>
                    <a:lnTo>
                      <a:pt x="0" y="0"/>
                    </a:lnTo>
                    <a:lnTo>
                      <a:pt x="722" y="624"/>
                    </a:lnTo>
                    <a:lnTo>
                      <a:pt x="722" y="1050"/>
                    </a:lnTo>
                    <a:lnTo>
                      <a:pt x="0" y="428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lIns="134112" tIns="67056" rIns="134112" bIns="67056"/>
              <a:lstStyle/>
              <a:p>
                <a:pPr>
                  <a:defRPr/>
                </a:pPr>
                <a:endParaRPr lang="en-GB" sz="1000" dirty="0">
                  <a:solidFill>
                    <a:prstClr val="black"/>
                  </a:solidFill>
                  <a:latin typeface="+mj-lt"/>
                </a:endParaRPr>
              </a:p>
            </p:txBody>
          </p:sp>
        </p:grpSp>
        <p:sp>
          <p:nvSpPr>
            <p:cNvPr id="107" name="TextBox 106"/>
            <p:cNvSpPr txBox="1"/>
            <p:nvPr/>
          </p:nvSpPr>
          <p:spPr bwMode="auto">
            <a:xfrm>
              <a:off x="3957710" y="2201459"/>
              <a:ext cx="631648" cy="214674"/>
            </a:xfrm>
            <a:prstGeom prst="rect">
              <a:avLst/>
            </a:prstGeom>
            <a:solidFill>
              <a:srgbClr val="FF5050"/>
            </a:solidFill>
          </p:spPr>
          <p:txBody>
            <a:bodyPr wrap="none" lIns="75438" tIns="37719" rIns="75438" bIns="37719">
              <a:spAutoFit/>
            </a:bodyPr>
            <a:lstStyle/>
            <a:p>
              <a:pPr>
                <a:defRPr/>
              </a:pPr>
              <a:r>
                <a:rPr lang="en-GB" sz="1000" b="1" dirty="0" err="1" smtClean="0">
                  <a:solidFill>
                    <a:prstClr val="white"/>
                  </a:solidFill>
                  <a:latin typeface="+mj-lt"/>
                </a:rPr>
                <a:t>Tahap</a:t>
              </a:r>
              <a:r>
                <a:rPr lang="en-GB" sz="1000" b="1" dirty="0" smtClean="0">
                  <a:solidFill>
                    <a:prstClr val="white"/>
                  </a:solidFill>
                  <a:latin typeface="+mj-lt"/>
                </a:rPr>
                <a:t> 4</a:t>
              </a:r>
              <a:endParaRPr lang="en-GB" sz="1000" b="1" dirty="0">
                <a:solidFill>
                  <a:prstClr val="white"/>
                </a:solidFill>
                <a:latin typeface="+mj-lt"/>
              </a:endParaRPr>
            </a:p>
          </p:txBody>
        </p:sp>
        <p:sp>
          <p:nvSpPr>
            <p:cNvPr id="111" name="Oval 110"/>
            <p:cNvSpPr/>
            <p:nvPr/>
          </p:nvSpPr>
          <p:spPr>
            <a:xfrm>
              <a:off x="4408759" y="2362948"/>
              <a:ext cx="1499790" cy="449271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000" b="1" dirty="0" smtClean="0">
                  <a:solidFill>
                    <a:prstClr val="white"/>
                  </a:solidFill>
                  <a:latin typeface="+mj-lt"/>
                </a:rPr>
                <a:t>UKPBJ dg </a:t>
              </a:r>
              <a:r>
                <a:rPr lang="en-GB" sz="1000" b="1" dirty="0" err="1" smtClean="0">
                  <a:solidFill>
                    <a:prstClr val="white"/>
                  </a:solidFill>
                  <a:latin typeface="+mj-lt"/>
                </a:rPr>
                <a:t>perluasan</a:t>
              </a:r>
              <a:r>
                <a:rPr lang="en-GB" sz="1000" b="1" dirty="0" smtClean="0">
                  <a:solidFill>
                    <a:prstClr val="white"/>
                  </a:solidFill>
                  <a:latin typeface="+mj-lt"/>
                </a:rPr>
                <a:t> </a:t>
              </a:r>
              <a:r>
                <a:rPr lang="en-GB" sz="1000" b="1" dirty="0" err="1" smtClean="0">
                  <a:solidFill>
                    <a:prstClr val="white"/>
                  </a:solidFill>
                  <a:latin typeface="+mj-lt"/>
                </a:rPr>
                <a:t>peran</a:t>
              </a:r>
              <a:r>
                <a:rPr lang="en-GB" sz="1000" b="1" dirty="0" smtClean="0">
                  <a:solidFill>
                    <a:prstClr val="white"/>
                  </a:solidFill>
                  <a:latin typeface="+mj-lt"/>
                </a:rPr>
                <a:t> </a:t>
              </a:r>
              <a:endParaRPr lang="en-GB" sz="1000" b="1" dirty="0">
                <a:solidFill>
                  <a:prstClr val="white"/>
                </a:solidFill>
                <a:latin typeface="+mj-lt"/>
              </a:endParaRPr>
            </a:p>
          </p:txBody>
        </p:sp>
        <p:sp>
          <p:nvSpPr>
            <p:cNvPr id="112" name="Rectangle 111"/>
            <p:cNvSpPr/>
            <p:nvPr/>
          </p:nvSpPr>
          <p:spPr>
            <a:xfrm>
              <a:off x="6632448" y="3378807"/>
              <a:ext cx="1395936" cy="1542811"/>
            </a:xfrm>
            <a:prstGeom prst="rect">
              <a:avLst/>
            </a:prstGeom>
            <a:solidFill>
              <a:srgbClr val="FF5050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altLang="id-ID" sz="1000" b="1" dirty="0" err="1" smtClean="0">
                  <a:solidFill>
                    <a:prstClr val="black"/>
                  </a:solidFill>
                  <a:latin typeface="+mj-lt"/>
                </a:rPr>
                <a:t>Tahap</a:t>
              </a:r>
              <a:r>
                <a:rPr lang="en-GB" altLang="id-ID" sz="1000" b="1" dirty="0" smtClean="0">
                  <a:solidFill>
                    <a:prstClr val="black"/>
                  </a:solidFill>
                  <a:latin typeface="+mj-lt"/>
                </a:rPr>
                <a:t> 4 :</a:t>
              </a:r>
            </a:p>
            <a:p>
              <a:pPr>
                <a:defRPr/>
              </a:pPr>
              <a:r>
                <a:rPr lang="en-GB" altLang="id-ID" sz="1000" dirty="0" err="1" smtClean="0">
                  <a:solidFill>
                    <a:prstClr val="black"/>
                  </a:solidFill>
                  <a:latin typeface="+mj-lt"/>
                </a:rPr>
                <a:t>Fungsi</a:t>
              </a:r>
              <a:r>
                <a:rPr lang="en-GB" altLang="id-ID" sz="1000" dirty="0" smtClean="0">
                  <a:solidFill>
                    <a:prstClr val="black"/>
                  </a:solidFill>
                  <a:latin typeface="+mj-lt"/>
                </a:rPr>
                <a:t> UKPBJ</a:t>
              </a:r>
            </a:p>
            <a:p>
              <a:pPr marL="195580" indent="-195580">
                <a:buFont typeface="Arial" pitchFamily="34" charset="0"/>
                <a:buChar char="•"/>
                <a:defRPr/>
              </a:pPr>
              <a:r>
                <a:rPr lang="en-GB" altLang="id-ID" sz="1000" dirty="0" err="1" smtClean="0">
                  <a:solidFill>
                    <a:prstClr val="black"/>
                  </a:solidFill>
                  <a:latin typeface="+mj-lt"/>
                </a:rPr>
                <a:t>Pembinaan</a:t>
              </a:r>
              <a:r>
                <a:rPr lang="en-GB" altLang="id-ID" sz="1000" dirty="0" smtClean="0">
                  <a:solidFill>
                    <a:prstClr val="black"/>
                  </a:solidFill>
                  <a:latin typeface="+mj-lt"/>
                </a:rPr>
                <a:t> PBJP</a:t>
              </a:r>
            </a:p>
            <a:p>
              <a:pPr marL="195580" indent="-195580">
                <a:buFont typeface="Arial" pitchFamily="34" charset="0"/>
                <a:buChar char="•"/>
                <a:defRPr/>
              </a:pPr>
              <a:r>
                <a:rPr lang="en-GB" altLang="id-ID" sz="1000" dirty="0" err="1" smtClean="0">
                  <a:solidFill>
                    <a:prstClr val="black"/>
                  </a:solidFill>
                  <a:latin typeface="+mj-lt"/>
                </a:rPr>
                <a:t>Pelaksanaan</a:t>
              </a:r>
              <a:r>
                <a:rPr lang="en-GB" altLang="id-ID" sz="1000" dirty="0" smtClean="0">
                  <a:solidFill>
                    <a:prstClr val="black"/>
                  </a:solidFill>
                  <a:latin typeface="+mj-lt"/>
                </a:rPr>
                <a:t> PBJP</a:t>
              </a:r>
            </a:p>
            <a:p>
              <a:pPr marL="195580" indent="-195580">
                <a:buFont typeface="Arial" pitchFamily="34" charset="0"/>
                <a:buChar char="•"/>
                <a:defRPr/>
              </a:pPr>
              <a:r>
                <a:rPr lang="en-GB" altLang="id-ID" sz="1000" dirty="0" err="1" smtClean="0">
                  <a:solidFill>
                    <a:prstClr val="black"/>
                  </a:solidFill>
                  <a:latin typeface="+mj-lt"/>
                </a:rPr>
                <a:t>Pengelolaan</a:t>
              </a:r>
              <a:r>
                <a:rPr lang="en-GB" altLang="id-ID" sz="1000" dirty="0" smtClean="0">
                  <a:solidFill>
                    <a:prstClr val="black"/>
                  </a:solidFill>
                  <a:latin typeface="+mj-lt"/>
                </a:rPr>
                <a:t> </a:t>
              </a:r>
              <a:r>
                <a:rPr lang="en-GB" altLang="id-ID" sz="1000" dirty="0" err="1" smtClean="0">
                  <a:solidFill>
                    <a:prstClr val="black"/>
                  </a:solidFill>
                  <a:latin typeface="+mj-lt"/>
                </a:rPr>
                <a:t>Sistem</a:t>
              </a:r>
              <a:r>
                <a:rPr lang="en-GB" altLang="id-ID" sz="1000" dirty="0" smtClean="0">
                  <a:solidFill>
                    <a:prstClr val="black"/>
                  </a:solidFill>
                  <a:latin typeface="+mj-lt"/>
                </a:rPr>
                <a:t> </a:t>
              </a:r>
              <a:r>
                <a:rPr lang="en-GB" altLang="id-ID" sz="1000" dirty="0" err="1" smtClean="0">
                  <a:solidFill>
                    <a:prstClr val="black"/>
                  </a:solidFill>
                  <a:latin typeface="+mj-lt"/>
                </a:rPr>
                <a:t>Informasi</a:t>
              </a:r>
              <a:r>
                <a:rPr lang="en-GB" altLang="id-ID" sz="1000" dirty="0" smtClean="0">
                  <a:solidFill>
                    <a:prstClr val="black"/>
                  </a:solidFill>
                  <a:latin typeface="+mj-lt"/>
                </a:rPr>
                <a:t> PBJP</a:t>
              </a:r>
              <a:endParaRPr lang="en-GB" altLang="id-ID" sz="1000" dirty="0">
                <a:solidFill>
                  <a:prstClr val="black"/>
                </a:solidFill>
                <a:latin typeface="+mj-lt"/>
              </a:endParaRP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8508274" y="2159726"/>
            <a:ext cx="914400" cy="91440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>
              <a:spcAft>
                <a:spcPts val="900"/>
              </a:spcAft>
            </a:pPr>
            <a:endParaRPr lang="en-US" sz="2000" dirty="0" smtClean="0">
              <a:latin typeface="+mj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9350" y="965661"/>
            <a:ext cx="2153413" cy="116444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noAutofit/>
          </a:bodyPr>
          <a:lstStyle/>
          <a:p>
            <a:pPr>
              <a:spcAft>
                <a:spcPts val="900"/>
              </a:spcAft>
            </a:pPr>
            <a:r>
              <a:rPr lang="en-US" sz="1050" dirty="0" err="1">
                <a:latin typeface="+mj-lt"/>
                <a:ea typeface="Gotham Light" charset="0"/>
                <a:cs typeface="Gotham Light" charset="0"/>
              </a:rPr>
              <a:t>Pusat</a:t>
            </a:r>
            <a:r>
              <a:rPr lang="en-US" sz="1050" dirty="0">
                <a:latin typeface="+mj-lt"/>
                <a:ea typeface="Gotham Light" charset="0"/>
                <a:cs typeface="Gotham Light" charset="0"/>
              </a:rPr>
              <a:t> </a:t>
            </a:r>
            <a:r>
              <a:rPr lang="en-US" sz="1050" dirty="0" err="1">
                <a:latin typeface="+mj-lt"/>
                <a:ea typeface="Gotham Light" charset="0"/>
                <a:cs typeface="Gotham Light" charset="0"/>
              </a:rPr>
              <a:t>Layanan</a:t>
            </a:r>
            <a:r>
              <a:rPr lang="en-US" sz="1050" dirty="0">
                <a:latin typeface="+mj-lt"/>
                <a:ea typeface="Gotham Light" charset="0"/>
                <a:cs typeface="Gotham Light" charset="0"/>
              </a:rPr>
              <a:t> </a:t>
            </a:r>
            <a:r>
              <a:rPr lang="en-US" sz="1050" dirty="0" err="1">
                <a:latin typeface="+mj-lt"/>
                <a:ea typeface="Gotham Light" charset="0"/>
                <a:cs typeface="Gotham Light" charset="0"/>
              </a:rPr>
              <a:t>Unggulan</a:t>
            </a:r>
            <a:r>
              <a:rPr lang="en-US" sz="1050" dirty="0">
                <a:latin typeface="+mj-lt"/>
                <a:ea typeface="Gotham Light" charset="0"/>
                <a:cs typeface="Gotham Light" charset="0"/>
              </a:rPr>
              <a:t> </a:t>
            </a:r>
            <a:r>
              <a:rPr lang="en-US" sz="1050" dirty="0" err="1" smtClean="0">
                <a:latin typeface="+mj-lt"/>
                <a:ea typeface="Gotham Light" charset="0"/>
                <a:cs typeface="Gotham Light" charset="0"/>
              </a:rPr>
              <a:t>Pengadaan</a:t>
            </a:r>
            <a:r>
              <a:rPr lang="en-US" sz="1050" dirty="0" smtClean="0">
                <a:latin typeface="+mj-lt"/>
                <a:ea typeface="Gotham Light" charset="0"/>
                <a:cs typeface="Gotham Light" charset="0"/>
              </a:rPr>
              <a:t> </a:t>
            </a:r>
            <a:r>
              <a:rPr lang="en-US" sz="1050" dirty="0" err="1">
                <a:latin typeface="+mj-lt"/>
                <a:ea typeface="Gotham Light" charset="0"/>
                <a:cs typeface="Gotham Light" charset="0"/>
              </a:rPr>
              <a:t>adalah</a:t>
            </a:r>
            <a:r>
              <a:rPr lang="en-US" sz="1050" dirty="0">
                <a:latin typeface="+mj-lt"/>
                <a:ea typeface="Gotham Light" charset="0"/>
                <a:cs typeface="Gotham Light" charset="0"/>
              </a:rPr>
              <a:t> </a:t>
            </a:r>
            <a:r>
              <a:rPr lang="en-US" sz="1050" dirty="0" err="1" smtClean="0">
                <a:latin typeface="+mj-lt"/>
                <a:ea typeface="Gotham Light" charset="0"/>
                <a:cs typeface="Gotham Light" charset="0"/>
              </a:rPr>
              <a:t>organisasi</a:t>
            </a:r>
            <a:r>
              <a:rPr lang="en-US" sz="1050" dirty="0" smtClean="0">
                <a:latin typeface="+mj-lt"/>
                <a:ea typeface="Gotham Light" charset="0"/>
                <a:cs typeface="Gotham Light" charset="0"/>
              </a:rPr>
              <a:t>, SDM </a:t>
            </a:r>
            <a:r>
              <a:rPr lang="en-US" sz="1050" dirty="0" err="1" smtClean="0">
                <a:latin typeface="+mj-lt"/>
                <a:ea typeface="Gotham Light" charset="0"/>
                <a:cs typeface="Gotham Light" charset="0"/>
              </a:rPr>
              <a:t>dan</a:t>
            </a:r>
            <a:r>
              <a:rPr lang="en-US" sz="1050" dirty="0" smtClean="0">
                <a:latin typeface="+mj-lt"/>
                <a:ea typeface="Gotham Light" charset="0"/>
                <a:cs typeface="Gotham Light" charset="0"/>
              </a:rPr>
              <a:t> </a:t>
            </a:r>
            <a:r>
              <a:rPr lang="en-US" sz="1050" dirty="0" err="1">
                <a:latin typeface="+mj-lt"/>
                <a:ea typeface="Gotham Light" charset="0"/>
                <a:cs typeface="Gotham Light" charset="0"/>
              </a:rPr>
              <a:t>tata</a:t>
            </a:r>
            <a:r>
              <a:rPr lang="en-US" sz="1050" dirty="0">
                <a:latin typeface="+mj-lt"/>
                <a:ea typeface="Gotham Light" charset="0"/>
                <a:cs typeface="Gotham Light" charset="0"/>
              </a:rPr>
              <a:t> </a:t>
            </a:r>
            <a:r>
              <a:rPr lang="en-US" sz="1050" dirty="0" err="1">
                <a:latin typeface="+mj-lt"/>
                <a:ea typeface="Gotham Light" charset="0"/>
                <a:cs typeface="Gotham Light" charset="0"/>
              </a:rPr>
              <a:t>kelola</a:t>
            </a:r>
            <a:r>
              <a:rPr lang="en-US" sz="1050" dirty="0">
                <a:latin typeface="+mj-lt"/>
                <a:ea typeface="Gotham Light" charset="0"/>
                <a:cs typeface="Gotham Light" charset="0"/>
              </a:rPr>
              <a:t> </a:t>
            </a:r>
            <a:r>
              <a:rPr lang="en-US" sz="1050" dirty="0" err="1">
                <a:latin typeface="+mj-lt"/>
                <a:ea typeface="Gotham Light" charset="0"/>
                <a:cs typeface="Gotham Light" charset="0"/>
              </a:rPr>
              <a:t>pengadaan</a:t>
            </a:r>
            <a:r>
              <a:rPr lang="en-US" sz="1050" dirty="0">
                <a:latin typeface="+mj-lt"/>
                <a:ea typeface="Gotham Light" charset="0"/>
                <a:cs typeface="Gotham Light" charset="0"/>
              </a:rPr>
              <a:t> yang </a:t>
            </a:r>
            <a:r>
              <a:rPr lang="en-US" sz="1050" dirty="0" err="1" smtClean="0">
                <a:latin typeface="+mj-lt"/>
                <a:ea typeface="Gotham Light" charset="0"/>
                <a:cs typeface="Gotham Light" charset="0"/>
              </a:rPr>
              <a:t>unggul</a:t>
            </a:r>
            <a:r>
              <a:rPr lang="en-US" sz="1050" dirty="0" smtClean="0">
                <a:latin typeface="+mj-lt"/>
                <a:ea typeface="Gotham Light" charset="0"/>
                <a:cs typeface="Gotham Light" charset="0"/>
              </a:rPr>
              <a:t> </a:t>
            </a:r>
            <a:r>
              <a:rPr lang="en-US" sz="1050" dirty="0" err="1" smtClean="0">
                <a:latin typeface="+mj-lt"/>
                <a:ea typeface="Gotham Light" charset="0"/>
                <a:cs typeface="Gotham Light" charset="0"/>
              </a:rPr>
              <a:t>dalam</a:t>
            </a:r>
            <a:r>
              <a:rPr lang="en-US" sz="1050" dirty="0" smtClean="0">
                <a:latin typeface="+mj-lt"/>
                <a:ea typeface="Gotham Light" charset="0"/>
                <a:cs typeface="Gotham Light" charset="0"/>
              </a:rPr>
              <a:t>  </a:t>
            </a:r>
            <a:r>
              <a:rPr lang="en-US" sz="1050" dirty="0" err="1">
                <a:latin typeface="+mj-lt"/>
                <a:ea typeface="Gotham Light" charset="0"/>
                <a:cs typeface="Gotham Light" charset="0"/>
              </a:rPr>
              <a:t>mengimplementasikan</a:t>
            </a:r>
            <a:r>
              <a:rPr lang="en-US" sz="1050" dirty="0">
                <a:latin typeface="+mj-lt"/>
                <a:ea typeface="Gotham Light" charset="0"/>
                <a:cs typeface="Gotham Light" charset="0"/>
              </a:rPr>
              <a:t> </a:t>
            </a:r>
            <a:r>
              <a:rPr lang="en-US" sz="1050" dirty="0" err="1">
                <a:latin typeface="+mj-lt"/>
                <a:ea typeface="Gotham Light" charset="0"/>
                <a:cs typeface="Gotham Light" charset="0"/>
              </a:rPr>
              <a:t>praktik</a:t>
            </a:r>
            <a:r>
              <a:rPr lang="en-US" sz="1050" dirty="0">
                <a:latin typeface="+mj-lt"/>
                <a:ea typeface="Gotham Light" charset="0"/>
                <a:cs typeface="Gotham Light" charset="0"/>
              </a:rPr>
              <a:t> </a:t>
            </a:r>
            <a:r>
              <a:rPr lang="en-US" sz="1050" dirty="0" err="1">
                <a:latin typeface="+mj-lt"/>
                <a:ea typeface="Gotham Light" charset="0"/>
                <a:cs typeface="Gotham Light" charset="0"/>
              </a:rPr>
              <a:t>terbaik</a:t>
            </a:r>
            <a:r>
              <a:rPr lang="en-US" sz="1050" dirty="0">
                <a:latin typeface="+mj-lt"/>
                <a:ea typeface="Gotham Light" charset="0"/>
                <a:cs typeface="Gotham Light" charset="0"/>
              </a:rPr>
              <a:t> </a:t>
            </a:r>
            <a:r>
              <a:rPr lang="en-US" sz="1050" dirty="0" err="1" smtClean="0">
                <a:latin typeface="+mj-lt"/>
                <a:ea typeface="Gotham Light" charset="0"/>
                <a:cs typeface="Gotham Light" charset="0"/>
              </a:rPr>
              <a:t>pengadaan</a:t>
            </a:r>
            <a:r>
              <a:rPr lang="en-US" sz="1050" dirty="0" smtClean="0">
                <a:latin typeface="+mj-lt"/>
                <a:ea typeface="Gotham Light" charset="0"/>
                <a:cs typeface="Gotham Light" charset="0"/>
              </a:rPr>
              <a:t> </a:t>
            </a:r>
            <a:r>
              <a:rPr lang="en-US" sz="1050" dirty="0" err="1">
                <a:latin typeface="+mj-lt"/>
                <a:ea typeface="Gotham Light" charset="0"/>
                <a:cs typeface="Gotham Light" charset="0"/>
              </a:rPr>
              <a:t>barang</a:t>
            </a:r>
            <a:r>
              <a:rPr lang="en-US" sz="1050" dirty="0">
                <a:latin typeface="+mj-lt"/>
                <a:ea typeface="Gotham Light" charset="0"/>
                <a:cs typeface="Gotham Light" charset="0"/>
              </a:rPr>
              <a:t>/</a:t>
            </a:r>
            <a:r>
              <a:rPr lang="en-US" sz="1050" dirty="0" err="1">
                <a:latin typeface="+mj-lt"/>
                <a:ea typeface="Gotham Light" charset="0"/>
                <a:cs typeface="Gotham Light" charset="0"/>
              </a:rPr>
              <a:t>jasa</a:t>
            </a:r>
            <a:endParaRPr lang="en-US" sz="1050" dirty="0">
              <a:latin typeface="+mj-lt"/>
              <a:ea typeface="Gotham Light" charset="0"/>
              <a:cs typeface="Gotham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7185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Karakteristik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CoE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– </a:t>
            </a:r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SKOPPer</a:t>
            </a:r>
            <a:endParaRPr lang="en-GB" sz="16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MCA – I  </a:t>
            </a:r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  <a:sym typeface="Symbol"/>
              </a:rPr>
              <a:t>  </a:t>
            </a:r>
            <a:fld id="{FEBD7F86-1881-4698-8703-FB80B0800997}" type="slidenum">
              <a:rPr lang="en-GB" sz="70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pPr/>
              <a:t>4</a:t>
            </a:fld>
            <a:endParaRPr lang="en-GB" sz="7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14"/>
          </p:nvPr>
        </p:nvSpPr>
        <p:spPr>
          <a:xfrm>
            <a:off x="3453306" y="3527507"/>
            <a:ext cx="2031735" cy="2841013"/>
          </a:xfrm>
        </p:spPr>
        <p:txBody>
          <a:bodyPr/>
          <a:lstStyle/>
          <a:p>
            <a:r>
              <a:rPr lang="en-US" dirty="0" smtClean="0">
                <a:latin typeface="+mj-lt"/>
              </a:rPr>
              <a:t> </a:t>
            </a:r>
            <a:endParaRPr lang="en-GB" dirty="0">
              <a:latin typeface="+mj-lt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309484" y="233046"/>
            <a:ext cx="4223191" cy="195932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endParaRPr lang="en-GB" sz="800" b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r>
              <a:rPr lang="en-GB" sz="8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Oktober</a:t>
            </a:r>
            <a:r>
              <a:rPr lang="en-GB" sz="8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2017</a:t>
            </a:r>
            <a:endParaRPr lang="en-GB" sz="8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958303" y="1120733"/>
            <a:ext cx="547847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b="1" dirty="0" err="1" smtClean="0">
                <a:latin typeface="+mj-lt"/>
              </a:rPr>
              <a:t>Strategis</a:t>
            </a:r>
            <a:r>
              <a:rPr lang="en-GB" sz="1000" b="1" dirty="0" smtClean="0">
                <a:latin typeface="+mj-lt"/>
              </a:rPr>
              <a:t> </a:t>
            </a:r>
          </a:p>
          <a:p>
            <a:r>
              <a:rPr lang="en-GB" sz="1000" dirty="0" err="1" smtClean="0">
                <a:latin typeface="+mj-lt"/>
              </a:rPr>
              <a:t>Mewujudkan</a:t>
            </a:r>
            <a:r>
              <a:rPr lang="en-GB" sz="1000" dirty="0" smtClean="0">
                <a:latin typeface="+mj-lt"/>
              </a:rPr>
              <a:t> </a:t>
            </a:r>
            <a:r>
              <a:rPr lang="en-GB" sz="1000" dirty="0" err="1" smtClean="0">
                <a:latin typeface="+mj-lt"/>
              </a:rPr>
              <a:t>fungsi</a:t>
            </a:r>
            <a:r>
              <a:rPr lang="en-GB" sz="1000" dirty="0" smtClean="0">
                <a:latin typeface="+mj-lt"/>
              </a:rPr>
              <a:t> </a:t>
            </a:r>
            <a:r>
              <a:rPr lang="en-GB" sz="1000" dirty="0" err="1" smtClean="0">
                <a:latin typeface="+mj-lt"/>
              </a:rPr>
              <a:t>pengadaan</a:t>
            </a:r>
            <a:r>
              <a:rPr lang="en-GB" sz="1000" dirty="0" smtClean="0">
                <a:latin typeface="+mj-lt"/>
              </a:rPr>
              <a:t> yang </a:t>
            </a:r>
            <a:r>
              <a:rPr lang="en-GB" sz="1000" dirty="0" err="1" smtClean="0">
                <a:latin typeface="+mj-lt"/>
              </a:rPr>
              <a:t>memainkan</a:t>
            </a:r>
            <a:r>
              <a:rPr lang="en-GB" sz="1000" dirty="0" smtClean="0">
                <a:latin typeface="+mj-lt"/>
              </a:rPr>
              <a:t> </a:t>
            </a:r>
            <a:r>
              <a:rPr lang="en-GB" sz="1000" dirty="0" err="1" smtClean="0">
                <a:latin typeface="+mj-lt"/>
              </a:rPr>
              <a:t>peran</a:t>
            </a:r>
            <a:r>
              <a:rPr lang="en-GB" sz="1000" dirty="0" smtClean="0">
                <a:latin typeface="+mj-lt"/>
              </a:rPr>
              <a:t> </a:t>
            </a:r>
            <a:r>
              <a:rPr lang="en-GB" sz="1000" dirty="0" err="1" smtClean="0">
                <a:latin typeface="+mj-lt"/>
              </a:rPr>
              <a:t>penting</a:t>
            </a:r>
            <a:r>
              <a:rPr lang="en-GB" sz="1000" dirty="0" smtClean="0">
                <a:latin typeface="+mj-lt"/>
              </a:rPr>
              <a:t> </a:t>
            </a:r>
            <a:r>
              <a:rPr lang="en-GB" sz="1000" dirty="0" err="1" smtClean="0">
                <a:latin typeface="+mj-lt"/>
              </a:rPr>
              <a:t>dalam</a:t>
            </a:r>
            <a:r>
              <a:rPr lang="en-GB" sz="1000" dirty="0" smtClean="0">
                <a:latin typeface="+mj-lt"/>
              </a:rPr>
              <a:t> </a:t>
            </a:r>
            <a:r>
              <a:rPr lang="en-GB" sz="1000" dirty="0" err="1" smtClean="0">
                <a:latin typeface="+mj-lt"/>
              </a:rPr>
              <a:t>pencapaian</a:t>
            </a:r>
            <a:r>
              <a:rPr lang="en-GB" sz="1000" dirty="0" smtClean="0">
                <a:latin typeface="+mj-lt"/>
              </a:rPr>
              <a:t> </a:t>
            </a:r>
            <a:r>
              <a:rPr lang="en-GB" sz="1000" dirty="0" err="1" smtClean="0">
                <a:latin typeface="+mj-lt"/>
              </a:rPr>
              <a:t>tujuan</a:t>
            </a:r>
            <a:r>
              <a:rPr lang="en-GB" sz="1000" dirty="0" smtClean="0">
                <a:latin typeface="+mj-lt"/>
              </a:rPr>
              <a:t> </a:t>
            </a:r>
            <a:r>
              <a:rPr lang="en-GB" sz="1000" dirty="0" err="1" smtClean="0">
                <a:latin typeface="+mj-lt"/>
              </a:rPr>
              <a:t>organisasi</a:t>
            </a:r>
            <a:r>
              <a:rPr lang="en-GB" sz="1000" dirty="0" smtClean="0">
                <a:latin typeface="+mj-lt"/>
              </a:rPr>
              <a:t> </a:t>
            </a:r>
            <a:r>
              <a:rPr lang="en-GB" sz="1000" dirty="0" err="1" smtClean="0">
                <a:latin typeface="+mj-lt"/>
              </a:rPr>
              <a:t>melalui</a:t>
            </a:r>
            <a:r>
              <a:rPr lang="en-GB" sz="1000" dirty="0" smtClean="0">
                <a:latin typeface="+mj-lt"/>
              </a:rPr>
              <a:t> </a:t>
            </a:r>
            <a:r>
              <a:rPr lang="en-GB" sz="1000" dirty="0" err="1" smtClean="0">
                <a:latin typeface="+mj-lt"/>
              </a:rPr>
              <a:t>perencanaan</a:t>
            </a:r>
            <a:r>
              <a:rPr lang="en-GB" sz="1000" dirty="0" smtClean="0">
                <a:latin typeface="+mj-lt"/>
              </a:rPr>
              <a:t> </a:t>
            </a:r>
            <a:r>
              <a:rPr lang="en-GB" sz="1000" dirty="0" err="1" smtClean="0">
                <a:latin typeface="+mj-lt"/>
              </a:rPr>
              <a:t>dan</a:t>
            </a:r>
            <a:r>
              <a:rPr lang="en-GB" sz="1000" dirty="0" smtClean="0">
                <a:latin typeface="+mj-lt"/>
              </a:rPr>
              <a:t> </a:t>
            </a:r>
            <a:r>
              <a:rPr lang="en-GB" sz="1000" dirty="0" err="1" smtClean="0">
                <a:latin typeface="+mj-lt"/>
              </a:rPr>
              <a:t>eksekusi</a:t>
            </a:r>
            <a:r>
              <a:rPr lang="en-GB" sz="1000" dirty="0" smtClean="0">
                <a:latin typeface="+mj-lt"/>
              </a:rPr>
              <a:t> </a:t>
            </a:r>
            <a:r>
              <a:rPr lang="en-GB" sz="1000" dirty="0" err="1" smtClean="0">
                <a:latin typeface="+mj-lt"/>
              </a:rPr>
              <a:t>anggaran</a:t>
            </a:r>
            <a:r>
              <a:rPr lang="en-GB" sz="1000" dirty="0" smtClean="0">
                <a:latin typeface="+mj-lt"/>
              </a:rPr>
              <a:t> </a:t>
            </a:r>
            <a:r>
              <a:rPr lang="en-GB" sz="1000" dirty="0" err="1" smtClean="0">
                <a:latin typeface="+mj-lt"/>
              </a:rPr>
              <a:t>serta</a:t>
            </a:r>
            <a:r>
              <a:rPr lang="en-GB" sz="1000" dirty="0" smtClean="0">
                <a:latin typeface="+mj-lt"/>
              </a:rPr>
              <a:t> </a:t>
            </a:r>
            <a:r>
              <a:rPr lang="en-GB" sz="1000" dirty="0" err="1" smtClean="0">
                <a:latin typeface="+mj-lt"/>
              </a:rPr>
              <a:t>pengelolaan</a:t>
            </a:r>
            <a:r>
              <a:rPr lang="en-GB" sz="1000" dirty="0" smtClean="0">
                <a:latin typeface="+mj-lt"/>
              </a:rPr>
              <a:t> </a:t>
            </a:r>
            <a:r>
              <a:rPr lang="en-GB" sz="1000" dirty="0" err="1" smtClean="0">
                <a:latin typeface="+mj-lt"/>
              </a:rPr>
              <a:t>sumber</a:t>
            </a:r>
            <a:r>
              <a:rPr lang="en-GB" sz="1000" dirty="0" smtClean="0">
                <a:latin typeface="+mj-lt"/>
              </a:rPr>
              <a:t> </a:t>
            </a:r>
            <a:r>
              <a:rPr lang="en-GB" sz="1000" dirty="0" err="1" smtClean="0">
                <a:latin typeface="+mj-lt"/>
              </a:rPr>
              <a:t>daya</a:t>
            </a:r>
            <a:r>
              <a:rPr lang="en-GB" sz="1000" dirty="0" smtClean="0">
                <a:latin typeface="+mj-lt"/>
              </a:rPr>
              <a:t> yang </a:t>
            </a:r>
            <a:r>
              <a:rPr lang="en-GB" sz="1000" dirty="0" err="1" smtClean="0">
                <a:latin typeface="+mj-lt"/>
              </a:rPr>
              <a:t>efektif</a:t>
            </a:r>
            <a:endParaRPr lang="en-GB" sz="1000" dirty="0" smtClean="0">
              <a:latin typeface="+mj-lt"/>
            </a:endParaRPr>
          </a:p>
        </p:txBody>
      </p:sp>
      <p:sp>
        <p:nvSpPr>
          <p:cNvPr id="68" name="Rectangle 67"/>
          <p:cNvSpPr/>
          <p:nvPr/>
        </p:nvSpPr>
        <p:spPr>
          <a:xfrm>
            <a:off x="953909" y="1863212"/>
            <a:ext cx="538496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b="1" dirty="0" err="1" smtClean="0">
                <a:latin typeface="+mj-lt"/>
              </a:rPr>
              <a:t>Kolaboratif</a:t>
            </a:r>
            <a:r>
              <a:rPr lang="en-GB" sz="1000" b="1" dirty="0" smtClean="0">
                <a:latin typeface="+mj-lt"/>
              </a:rPr>
              <a:t> </a:t>
            </a:r>
          </a:p>
          <a:p>
            <a:r>
              <a:rPr lang="en-GB" sz="1000" dirty="0" err="1" smtClean="0">
                <a:latin typeface="+mj-lt"/>
              </a:rPr>
              <a:t>Membangun</a:t>
            </a:r>
            <a:r>
              <a:rPr lang="en-GB" sz="1000" dirty="0" smtClean="0">
                <a:latin typeface="+mj-lt"/>
              </a:rPr>
              <a:t> </a:t>
            </a:r>
            <a:r>
              <a:rPr lang="en-GB" sz="1000" dirty="0" err="1" smtClean="0">
                <a:latin typeface="+mj-lt"/>
              </a:rPr>
              <a:t>kolaborasi</a:t>
            </a:r>
            <a:r>
              <a:rPr lang="en-GB" sz="1000" dirty="0" smtClean="0">
                <a:latin typeface="+mj-lt"/>
              </a:rPr>
              <a:t> </a:t>
            </a:r>
            <a:r>
              <a:rPr lang="en-GB" sz="1000" dirty="0" err="1" smtClean="0">
                <a:latin typeface="+mj-lt"/>
              </a:rPr>
              <a:t>dan</a:t>
            </a:r>
            <a:r>
              <a:rPr lang="en-GB" sz="1000" dirty="0" smtClean="0">
                <a:latin typeface="+mj-lt"/>
              </a:rPr>
              <a:t> </a:t>
            </a:r>
            <a:r>
              <a:rPr lang="en-GB" sz="1000" dirty="0" err="1" smtClean="0">
                <a:latin typeface="+mj-lt"/>
              </a:rPr>
              <a:t>sinergi</a:t>
            </a:r>
            <a:r>
              <a:rPr lang="en-GB" sz="1000" dirty="0" smtClean="0">
                <a:latin typeface="+mj-lt"/>
              </a:rPr>
              <a:t> di </a:t>
            </a:r>
            <a:r>
              <a:rPr lang="en-GB" sz="1000" dirty="0" err="1" smtClean="0">
                <a:latin typeface="+mj-lt"/>
              </a:rPr>
              <a:t>antara</a:t>
            </a:r>
            <a:r>
              <a:rPr lang="en-GB" sz="1000" dirty="0" smtClean="0">
                <a:latin typeface="+mj-lt"/>
              </a:rPr>
              <a:t> </a:t>
            </a:r>
            <a:r>
              <a:rPr lang="en-GB" sz="1000" dirty="0" err="1" smtClean="0">
                <a:latin typeface="+mj-lt"/>
              </a:rPr>
              <a:t>pemangku</a:t>
            </a:r>
            <a:r>
              <a:rPr lang="en-GB" sz="1000" dirty="0" smtClean="0">
                <a:latin typeface="+mj-lt"/>
              </a:rPr>
              <a:t> </a:t>
            </a:r>
            <a:r>
              <a:rPr lang="en-GB" sz="1000" dirty="0" err="1" smtClean="0">
                <a:latin typeface="+mj-lt"/>
              </a:rPr>
              <a:t>kepentingan</a:t>
            </a:r>
            <a:r>
              <a:rPr lang="en-GB" sz="1000" dirty="0" smtClean="0">
                <a:latin typeface="+mj-lt"/>
              </a:rPr>
              <a:t> </a:t>
            </a:r>
            <a:r>
              <a:rPr lang="en-GB" sz="1000" dirty="0" err="1" smtClean="0">
                <a:latin typeface="+mj-lt"/>
              </a:rPr>
              <a:t>untuk</a:t>
            </a:r>
            <a:r>
              <a:rPr lang="en-GB" sz="1000" dirty="0" smtClean="0">
                <a:latin typeface="+mj-lt"/>
              </a:rPr>
              <a:t> </a:t>
            </a:r>
            <a:r>
              <a:rPr lang="en-GB" sz="1000" dirty="0" err="1" smtClean="0">
                <a:latin typeface="+mj-lt"/>
              </a:rPr>
              <a:t>kinerja</a:t>
            </a:r>
            <a:r>
              <a:rPr lang="en-GB" sz="1000" dirty="0" smtClean="0">
                <a:latin typeface="+mj-lt"/>
              </a:rPr>
              <a:t> </a:t>
            </a:r>
            <a:r>
              <a:rPr lang="en-GB" sz="1000" dirty="0" err="1" smtClean="0">
                <a:latin typeface="+mj-lt"/>
              </a:rPr>
              <a:t>fungsi</a:t>
            </a:r>
            <a:r>
              <a:rPr lang="en-GB" sz="1000" dirty="0" smtClean="0">
                <a:latin typeface="+mj-lt"/>
              </a:rPr>
              <a:t> </a:t>
            </a:r>
            <a:r>
              <a:rPr lang="en-GB" sz="1000" dirty="0" err="1" smtClean="0">
                <a:latin typeface="+mj-lt"/>
              </a:rPr>
              <a:t>pengadaan</a:t>
            </a:r>
            <a:r>
              <a:rPr lang="en-GB" sz="1000" dirty="0" smtClean="0">
                <a:latin typeface="+mj-lt"/>
              </a:rPr>
              <a:t> yang optimal</a:t>
            </a:r>
          </a:p>
        </p:txBody>
      </p:sp>
      <p:sp>
        <p:nvSpPr>
          <p:cNvPr id="69" name="Rectangle 68"/>
          <p:cNvSpPr/>
          <p:nvPr/>
        </p:nvSpPr>
        <p:spPr>
          <a:xfrm>
            <a:off x="968494" y="2515738"/>
            <a:ext cx="5397917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b="1" dirty="0" err="1" smtClean="0">
                <a:latin typeface="+mj-lt"/>
              </a:rPr>
              <a:t>Orientasi</a:t>
            </a:r>
            <a:r>
              <a:rPr lang="en-GB" sz="1000" b="1" dirty="0" smtClean="0">
                <a:latin typeface="+mj-lt"/>
              </a:rPr>
              <a:t> </a:t>
            </a:r>
            <a:r>
              <a:rPr lang="en-GB" sz="1000" b="1" dirty="0" err="1" smtClean="0">
                <a:latin typeface="+mj-lt"/>
              </a:rPr>
              <a:t>Kinerja</a:t>
            </a:r>
            <a:r>
              <a:rPr lang="en-GB" sz="1000" b="1" dirty="0" smtClean="0">
                <a:latin typeface="+mj-lt"/>
              </a:rPr>
              <a:t> </a:t>
            </a:r>
          </a:p>
          <a:p>
            <a:r>
              <a:rPr lang="en-GB" sz="1000" dirty="0" err="1" smtClean="0">
                <a:latin typeface="+mj-lt"/>
              </a:rPr>
              <a:t>Membangun</a:t>
            </a:r>
            <a:r>
              <a:rPr lang="en-GB" sz="1000" dirty="0" smtClean="0">
                <a:latin typeface="+mj-lt"/>
              </a:rPr>
              <a:t> </a:t>
            </a:r>
            <a:r>
              <a:rPr lang="en-GB" sz="1000" dirty="0" err="1" smtClean="0">
                <a:latin typeface="+mj-lt"/>
              </a:rPr>
              <a:t>budaya</a:t>
            </a:r>
            <a:r>
              <a:rPr lang="en-GB" sz="1000" dirty="0" smtClean="0">
                <a:latin typeface="+mj-lt"/>
              </a:rPr>
              <a:t> </a:t>
            </a:r>
            <a:r>
              <a:rPr lang="en-GB" sz="1000" dirty="0" err="1" smtClean="0">
                <a:latin typeface="+mj-lt"/>
              </a:rPr>
              <a:t>berbasis</a:t>
            </a:r>
            <a:r>
              <a:rPr lang="en-GB" sz="1000" dirty="0" smtClean="0">
                <a:latin typeface="+mj-lt"/>
              </a:rPr>
              <a:t> </a:t>
            </a:r>
            <a:r>
              <a:rPr lang="en-GB" sz="1000" dirty="0" err="1" smtClean="0">
                <a:latin typeface="+mj-lt"/>
              </a:rPr>
              <a:t>kinerja</a:t>
            </a:r>
            <a:r>
              <a:rPr lang="en-GB" sz="1000" dirty="0" smtClean="0">
                <a:latin typeface="+mj-lt"/>
              </a:rPr>
              <a:t> </a:t>
            </a:r>
            <a:r>
              <a:rPr lang="en-GB" sz="1000" dirty="0" err="1" smtClean="0">
                <a:latin typeface="+mj-lt"/>
              </a:rPr>
              <a:t>dalam</a:t>
            </a:r>
            <a:r>
              <a:rPr lang="en-GB" sz="1000" dirty="0" smtClean="0">
                <a:latin typeface="+mj-lt"/>
              </a:rPr>
              <a:t> </a:t>
            </a:r>
            <a:r>
              <a:rPr lang="en-GB" sz="1000" dirty="0" err="1" smtClean="0">
                <a:latin typeface="+mj-lt"/>
              </a:rPr>
              <a:t>fungsi</a:t>
            </a:r>
            <a:r>
              <a:rPr lang="en-GB" sz="1000" dirty="0" smtClean="0">
                <a:latin typeface="+mj-lt"/>
              </a:rPr>
              <a:t> </a:t>
            </a:r>
            <a:r>
              <a:rPr lang="en-GB" sz="1000" dirty="0" err="1" smtClean="0">
                <a:latin typeface="+mj-lt"/>
              </a:rPr>
              <a:t>pengadaan</a:t>
            </a:r>
            <a:r>
              <a:rPr lang="en-GB" sz="1000" dirty="0" smtClean="0">
                <a:latin typeface="+mj-lt"/>
              </a:rPr>
              <a:t> </a:t>
            </a:r>
            <a:r>
              <a:rPr lang="en-GB" sz="1000" dirty="0" err="1" smtClean="0">
                <a:latin typeface="+mj-lt"/>
              </a:rPr>
              <a:t>untuk</a:t>
            </a:r>
            <a:r>
              <a:rPr lang="en-GB" sz="1000" dirty="0" smtClean="0">
                <a:latin typeface="+mj-lt"/>
              </a:rPr>
              <a:t> </a:t>
            </a:r>
            <a:r>
              <a:rPr lang="en-GB" sz="1000" dirty="0" err="1" smtClean="0">
                <a:latin typeface="+mj-lt"/>
              </a:rPr>
              <a:t>meningkatkan</a:t>
            </a:r>
            <a:r>
              <a:rPr lang="en-GB" sz="1000" dirty="0" smtClean="0">
                <a:latin typeface="+mj-lt"/>
              </a:rPr>
              <a:t> </a:t>
            </a:r>
            <a:r>
              <a:rPr lang="en-GB" sz="1000" dirty="0" err="1" smtClean="0">
                <a:latin typeface="+mj-lt"/>
              </a:rPr>
              <a:t>nilai</a:t>
            </a:r>
            <a:r>
              <a:rPr lang="en-GB" sz="1000" dirty="0" smtClean="0">
                <a:latin typeface="+mj-lt"/>
              </a:rPr>
              <a:t> </a:t>
            </a:r>
            <a:r>
              <a:rPr lang="en-GB" sz="1000" dirty="0" err="1" smtClean="0">
                <a:latin typeface="+mj-lt"/>
              </a:rPr>
              <a:t>tambah</a:t>
            </a:r>
            <a:r>
              <a:rPr lang="en-GB" sz="1000" dirty="0" smtClean="0">
                <a:latin typeface="+mj-lt"/>
              </a:rPr>
              <a:t> di 4 area (</a:t>
            </a:r>
            <a:r>
              <a:rPr lang="en-GB" sz="1000" dirty="0" err="1" smtClean="0">
                <a:latin typeface="+mj-lt"/>
              </a:rPr>
              <a:t>waktu</a:t>
            </a:r>
            <a:r>
              <a:rPr lang="en-GB" sz="1000" dirty="0" smtClean="0">
                <a:latin typeface="+mj-lt"/>
              </a:rPr>
              <a:t> proses, </a:t>
            </a:r>
            <a:r>
              <a:rPr lang="en-GB" sz="1000" dirty="0" err="1" smtClean="0">
                <a:latin typeface="+mj-lt"/>
              </a:rPr>
              <a:t>biaya</a:t>
            </a:r>
            <a:r>
              <a:rPr lang="en-GB" sz="1000" dirty="0" smtClean="0">
                <a:latin typeface="+mj-lt"/>
              </a:rPr>
              <a:t>, </a:t>
            </a:r>
            <a:r>
              <a:rPr lang="en-GB" sz="1000" dirty="0" err="1" smtClean="0">
                <a:latin typeface="+mj-lt"/>
              </a:rPr>
              <a:t>kualitas</a:t>
            </a:r>
            <a:r>
              <a:rPr lang="en-GB" sz="1000" dirty="0" smtClean="0">
                <a:latin typeface="+mj-lt"/>
              </a:rPr>
              <a:t> </a:t>
            </a:r>
            <a:r>
              <a:rPr lang="en-GB" sz="1000" dirty="0" err="1" smtClean="0">
                <a:latin typeface="+mj-lt"/>
              </a:rPr>
              <a:t>dan</a:t>
            </a:r>
            <a:r>
              <a:rPr lang="en-GB" sz="1000" dirty="0" smtClean="0">
                <a:latin typeface="+mj-lt"/>
              </a:rPr>
              <a:t> </a:t>
            </a:r>
            <a:r>
              <a:rPr lang="en-GB" sz="1000" dirty="0" err="1" smtClean="0">
                <a:latin typeface="+mj-lt"/>
              </a:rPr>
              <a:t>tingkat</a:t>
            </a:r>
            <a:r>
              <a:rPr lang="en-GB" sz="1000" dirty="0" smtClean="0">
                <a:latin typeface="+mj-lt"/>
              </a:rPr>
              <a:t> </a:t>
            </a:r>
            <a:r>
              <a:rPr lang="en-GB" sz="1000" dirty="0" err="1" smtClean="0">
                <a:latin typeface="+mj-lt"/>
              </a:rPr>
              <a:t>layanan</a:t>
            </a:r>
            <a:r>
              <a:rPr lang="en-GB" sz="1000" dirty="0" smtClean="0">
                <a:latin typeface="+mj-lt"/>
              </a:rPr>
              <a:t> </a:t>
            </a:r>
            <a:r>
              <a:rPr lang="en-GB" sz="1000" dirty="0" err="1" smtClean="0">
                <a:latin typeface="+mj-lt"/>
              </a:rPr>
              <a:t>pengadaan</a:t>
            </a:r>
            <a:r>
              <a:rPr lang="en-GB" sz="1000" dirty="0" smtClean="0">
                <a:latin typeface="+mj-lt"/>
              </a:rPr>
              <a:t>)</a:t>
            </a:r>
          </a:p>
        </p:txBody>
      </p:sp>
      <p:sp>
        <p:nvSpPr>
          <p:cNvPr id="70" name="Rectangle 69"/>
          <p:cNvSpPr/>
          <p:nvPr/>
        </p:nvSpPr>
        <p:spPr>
          <a:xfrm>
            <a:off x="958302" y="3255585"/>
            <a:ext cx="566308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b="1" dirty="0" err="1" smtClean="0">
                <a:latin typeface="+mj-lt"/>
              </a:rPr>
              <a:t>Proaktif</a:t>
            </a:r>
            <a:r>
              <a:rPr lang="en-GB" sz="1000" b="1" dirty="0" smtClean="0">
                <a:latin typeface="+mj-lt"/>
              </a:rPr>
              <a:t> </a:t>
            </a:r>
          </a:p>
          <a:p>
            <a:r>
              <a:rPr lang="en-GB" sz="1000" dirty="0" err="1" smtClean="0">
                <a:latin typeface="+mj-lt"/>
              </a:rPr>
              <a:t>Menciptakan</a:t>
            </a:r>
            <a:r>
              <a:rPr lang="en-GB" sz="1000" dirty="0" smtClean="0">
                <a:latin typeface="+mj-lt"/>
              </a:rPr>
              <a:t> </a:t>
            </a:r>
            <a:r>
              <a:rPr lang="en-GB" sz="1000" dirty="0" err="1">
                <a:latin typeface="+mj-lt"/>
              </a:rPr>
              <a:t>p</a:t>
            </a:r>
            <a:r>
              <a:rPr lang="en-GB" sz="1000" dirty="0" err="1" smtClean="0">
                <a:latin typeface="+mj-lt"/>
              </a:rPr>
              <a:t>ergeseran</a:t>
            </a:r>
            <a:r>
              <a:rPr lang="en-GB" sz="1000" dirty="0" smtClean="0">
                <a:latin typeface="+mj-lt"/>
              </a:rPr>
              <a:t> paradigm </a:t>
            </a:r>
            <a:r>
              <a:rPr lang="en-GB" sz="1000" dirty="0" err="1" smtClean="0">
                <a:latin typeface="+mj-lt"/>
              </a:rPr>
              <a:t>dalam</a:t>
            </a:r>
            <a:r>
              <a:rPr lang="en-GB" sz="1000" dirty="0" smtClean="0">
                <a:latin typeface="+mj-lt"/>
              </a:rPr>
              <a:t> </a:t>
            </a:r>
            <a:r>
              <a:rPr lang="en-GB" sz="1000" dirty="0" err="1" smtClean="0">
                <a:latin typeface="+mj-lt"/>
              </a:rPr>
              <a:t>rantai</a:t>
            </a:r>
            <a:r>
              <a:rPr lang="en-GB" sz="1000" dirty="0" smtClean="0">
                <a:latin typeface="+mj-lt"/>
              </a:rPr>
              <a:t> </a:t>
            </a:r>
            <a:r>
              <a:rPr lang="en-GB" sz="1000" dirty="0" err="1" smtClean="0">
                <a:latin typeface="+mj-lt"/>
              </a:rPr>
              <a:t>pengadaan</a:t>
            </a:r>
            <a:r>
              <a:rPr lang="en-GB" sz="1000" dirty="0" smtClean="0">
                <a:latin typeface="+mj-lt"/>
              </a:rPr>
              <a:t> </a:t>
            </a:r>
            <a:r>
              <a:rPr lang="en-GB" sz="1000" dirty="0" err="1" smtClean="0">
                <a:latin typeface="+mj-lt"/>
              </a:rPr>
              <a:t>barang</a:t>
            </a:r>
            <a:r>
              <a:rPr lang="en-GB" sz="1000" dirty="0" smtClean="0">
                <a:latin typeface="+mj-lt"/>
              </a:rPr>
              <a:t> </a:t>
            </a:r>
            <a:r>
              <a:rPr lang="en-GB" sz="1000" dirty="0" err="1" smtClean="0">
                <a:latin typeface="+mj-lt"/>
              </a:rPr>
              <a:t>dan</a:t>
            </a:r>
            <a:r>
              <a:rPr lang="en-GB" sz="1000" dirty="0" smtClean="0">
                <a:latin typeface="+mj-lt"/>
              </a:rPr>
              <a:t> </a:t>
            </a:r>
            <a:r>
              <a:rPr lang="en-GB" sz="1000" dirty="0" err="1" smtClean="0">
                <a:latin typeface="+mj-lt"/>
              </a:rPr>
              <a:t>jasa</a:t>
            </a:r>
            <a:r>
              <a:rPr lang="en-GB" sz="1000" dirty="0" smtClean="0">
                <a:latin typeface="+mj-lt"/>
              </a:rPr>
              <a:t> yang </a:t>
            </a:r>
            <a:r>
              <a:rPr lang="en-GB" sz="1000" dirty="0" err="1" smtClean="0">
                <a:latin typeface="+mj-lt"/>
              </a:rPr>
              <a:t>berorientasi</a:t>
            </a:r>
            <a:r>
              <a:rPr lang="en-GB" sz="1000" dirty="0" smtClean="0">
                <a:latin typeface="+mj-lt"/>
              </a:rPr>
              <a:t> </a:t>
            </a:r>
            <a:r>
              <a:rPr lang="en-GB" sz="1000" dirty="0" err="1" smtClean="0">
                <a:latin typeface="+mj-lt"/>
              </a:rPr>
              <a:t>pada</a:t>
            </a:r>
            <a:r>
              <a:rPr lang="en-GB" sz="1000" dirty="0" smtClean="0">
                <a:latin typeface="+mj-lt"/>
              </a:rPr>
              <a:t> </a:t>
            </a:r>
            <a:r>
              <a:rPr lang="en-GB" sz="1000" dirty="0" err="1" smtClean="0">
                <a:latin typeface="+mj-lt"/>
              </a:rPr>
              <a:t>pelanggan</a:t>
            </a:r>
            <a:endParaRPr lang="en-GB" sz="1000" dirty="0" smtClean="0">
              <a:latin typeface="+mj-lt"/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958303" y="3913797"/>
            <a:ext cx="5539167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b="1" dirty="0" err="1" smtClean="0">
                <a:latin typeface="+mj-lt"/>
              </a:rPr>
              <a:t>Perbaikan</a:t>
            </a:r>
            <a:r>
              <a:rPr lang="en-GB" sz="1000" b="1" dirty="0" smtClean="0">
                <a:latin typeface="+mj-lt"/>
              </a:rPr>
              <a:t> </a:t>
            </a:r>
            <a:r>
              <a:rPr lang="en-GB" sz="1000" b="1" dirty="0" err="1" smtClean="0">
                <a:latin typeface="+mj-lt"/>
              </a:rPr>
              <a:t>Berkelanjutan</a:t>
            </a:r>
            <a:r>
              <a:rPr lang="en-GB" sz="1000" b="1" dirty="0" smtClean="0">
                <a:latin typeface="+mj-lt"/>
              </a:rPr>
              <a:t> </a:t>
            </a:r>
          </a:p>
          <a:p>
            <a:r>
              <a:rPr lang="en-GB" sz="1000" dirty="0" err="1" smtClean="0">
                <a:latin typeface="+mj-lt"/>
              </a:rPr>
              <a:t>Secara</a:t>
            </a:r>
            <a:r>
              <a:rPr lang="en-GB" sz="1000" dirty="0" smtClean="0">
                <a:latin typeface="+mj-lt"/>
              </a:rPr>
              <a:t> </a:t>
            </a:r>
            <a:r>
              <a:rPr lang="en-GB" sz="1000" dirty="0" err="1" smtClean="0">
                <a:latin typeface="+mj-lt"/>
              </a:rPr>
              <a:t>berkelanjutan</a:t>
            </a:r>
            <a:r>
              <a:rPr lang="en-GB" sz="1000" dirty="0" smtClean="0">
                <a:latin typeface="+mj-lt"/>
              </a:rPr>
              <a:t> </a:t>
            </a:r>
            <a:r>
              <a:rPr lang="en-GB" sz="1000" dirty="0" err="1" smtClean="0">
                <a:latin typeface="+mj-lt"/>
              </a:rPr>
              <a:t>meningkatkan</a:t>
            </a:r>
            <a:r>
              <a:rPr lang="en-GB" sz="1000" dirty="0" smtClean="0">
                <a:latin typeface="+mj-lt"/>
              </a:rPr>
              <a:t> </a:t>
            </a:r>
            <a:r>
              <a:rPr lang="en-GB" sz="1000" dirty="0" err="1" smtClean="0">
                <a:latin typeface="+mj-lt"/>
              </a:rPr>
              <a:t>kapabilitas</a:t>
            </a:r>
            <a:r>
              <a:rPr lang="en-GB" sz="1000" dirty="0" smtClean="0">
                <a:latin typeface="+mj-lt"/>
              </a:rPr>
              <a:t> </a:t>
            </a:r>
            <a:r>
              <a:rPr lang="en-GB" sz="1000" dirty="0" err="1" smtClean="0">
                <a:latin typeface="+mj-lt"/>
              </a:rPr>
              <a:t>organisasi</a:t>
            </a:r>
            <a:r>
              <a:rPr lang="en-GB" sz="1000" dirty="0" smtClean="0">
                <a:latin typeface="+mj-lt"/>
              </a:rPr>
              <a:t> </a:t>
            </a:r>
            <a:r>
              <a:rPr lang="en-GB" sz="1000" dirty="0" err="1" smtClean="0">
                <a:latin typeface="+mj-lt"/>
              </a:rPr>
              <a:t>pengadaan</a:t>
            </a:r>
            <a:r>
              <a:rPr lang="en-GB" sz="1000" dirty="0" smtClean="0">
                <a:latin typeface="+mj-lt"/>
              </a:rPr>
              <a:t> </a:t>
            </a:r>
            <a:r>
              <a:rPr lang="en-GB" sz="1000" dirty="0" err="1" smtClean="0">
                <a:latin typeface="+mj-lt"/>
              </a:rPr>
              <a:t>sebagai</a:t>
            </a:r>
            <a:r>
              <a:rPr lang="en-GB" sz="1000" dirty="0" smtClean="0">
                <a:latin typeface="+mj-lt"/>
              </a:rPr>
              <a:t> </a:t>
            </a:r>
            <a:r>
              <a:rPr lang="en-GB" sz="1000" dirty="0" err="1" smtClean="0">
                <a:latin typeface="+mj-lt"/>
              </a:rPr>
              <a:t>organisasi</a:t>
            </a:r>
            <a:r>
              <a:rPr lang="en-GB" sz="1000" dirty="0" smtClean="0">
                <a:latin typeface="+mj-lt"/>
              </a:rPr>
              <a:t> </a:t>
            </a:r>
            <a:r>
              <a:rPr lang="en-GB" sz="1000" dirty="0" err="1" smtClean="0">
                <a:latin typeface="+mj-lt"/>
              </a:rPr>
              <a:t>pembelajar</a:t>
            </a:r>
            <a:r>
              <a:rPr lang="en-GB" sz="1000" dirty="0" smtClean="0">
                <a:latin typeface="+mj-lt"/>
              </a:rPr>
              <a:t> </a:t>
            </a:r>
            <a:r>
              <a:rPr lang="en-GB" sz="1000" dirty="0" err="1" smtClean="0">
                <a:latin typeface="+mj-lt"/>
              </a:rPr>
              <a:t>dengan</a:t>
            </a:r>
            <a:r>
              <a:rPr lang="en-GB" sz="1000" dirty="0" smtClean="0">
                <a:latin typeface="+mj-lt"/>
              </a:rPr>
              <a:t> </a:t>
            </a:r>
            <a:r>
              <a:rPr lang="en-GB" sz="1000" dirty="0" err="1" smtClean="0">
                <a:latin typeface="+mj-lt"/>
              </a:rPr>
              <a:t>mengadopsi</a:t>
            </a:r>
            <a:r>
              <a:rPr lang="en-GB" sz="1000" dirty="0">
                <a:latin typeface="+mj-lt"/>
              </a:rPr>
              <a:t> </a:t>
            </a:r>
            <a:r>
              <a:rPr lang="en-GB" sz="1000" dirty="0" err="1" smtClean="0">
                <a:latin typeface="+mj-lt"/>
              </a:rPr>
              <a:t>praktik</a:t>
            </a:r>
            <a:r>
              <a:rPr lang="en-GB" sz="1000" dirty="0" smtClean="0">
                <a:latin typeface="+mj-lt"/>
              </a:rPr>
              <a:t> </a:t>
            </a:r>
            <a:r>
              <a:rPr lang="en-GB" sz="1000" dirty="0" err="1" smtClean="0">
                <a:latin typeface="+mj-lt"/>
              </a:rPr>
              <a:t>terbaik</a:t>
            </a:r>
            <a:r>
              <a:rPr lang="en-GB" sz="1000" dirty="0" smtClean="0">
                <a:latin typeface="+mj-lt"/>
              </a:rPr>
              <a:t> </a:t>
            </a:r>
            <a:r>
              <a:rPr lang="en-GB" sz="1000" dirty="0" err="1" smtClean="0">
                <a:latin typeface="+mj-lt"/>
              </a:rPr>
              <a:t>pengadaan</a:t>
            </a:r>
            <a:endParaRPr lang="en-GB" sz="1000" dirty="0" smtClean="0">
              <a:latin typeface="+mj-lt"/>
            </a:endParaRPr>
          </a:p>
        </p:txBody>
      </p:sp>
      <p:grpSp>
        <p:nvGrpSpPr>
          <p:cNvPr id="73" name="Group 72"/>
          <p:cNvGrpSpPr/>
          <p:nvPr/>
        </p:nvGrpSpPr>
        <p:grpSpPr>
          <a:xfrm>
            <a:off x="7103675" y="1002507"/>
            <a:ext cx="1205830" cy="1205830"/>
            <a:chOff x="4966372" y="3474401"/>
            <a:chExt cx="612000" cy="612000"/>
          </a:xfrm>
        </p:grpSpPr>
        <p:sp>
          <p:nvSpPr>
            <p:cNvPr id="74" name="Oval 73"/>
            <p:cNvSpPr/>
            <p:nvPr/>
          </p:nvSpPr>
          <p:spPr bwMode="ltGray">
            <a:xfrm>
              <a:off x="4966372" y="3474401"/>
              <a:ext cx="612000" cy="612000"/>
            </a:xfrm>
            <a:prstGeom prst="ellipse">
              <a:avLst/>
            </a:prstGeom>
            <a:solidFill>
              <a:schemeClr val="accent3"/>
            </a:solidFill>
            <a:ln w="31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 err="1" smtClean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75" name="Freeform 5002"/>
            <p:cNvSpPr>
              <a:spLocks noEditPoints="1"/>
            </p:cNvSpPr>
            <p:nvPr/>
          </p:nvSpPr>
          <p:spPr bwMode="auto">
            <a:xfrm>
              <a:off x="5083464" y="3596641"/>
              <a:ext cx="387199" cy="333959"/>
            </a:xfrm>
            <a:custGeom>
              <a:avLst/>
              <a:gdLst>
                <a:gd name="T0" fmla="*/ 112 w 320"/>
                <a:gd name="T1" fmla="*/ 50 h 276"/>
                <a:gd name="T2" fmla="*/ 112 w 320"/>
                <a:gd name="T3" fmla="*/ 22 h 276"/>
                <a:gd name="T4" fmla="*/ 116 w 320"/>
                <a:gd name="T5" fmla="*/ 14 h 276"/>
                <a:gd name="T6" fmla="*/ 130 w 320"/>
                <a:gd name="T7" fmla="*/ 6 h 276"/>
                <a:gd name="T8" fmla="*/ 160 w 320"/>
                <a:gd name="T9" fmla="*/ 0 h 276"/>
                <a:gd name="T10" fmla="*/ 176 w 320"/>
                <a:gd name="T11" fmla="*/ 2 h 276"/>
                <a:gd name="T12" fmla="*/ 204 w 320"/>
                <a:gd name="T13" fmla="*/ 14 h 276"/>
                <a:gd name="T14" fmla="*/ 208 w 320"/>
                <a:gd name="T15" fmla="*/ 16 h 276"/>
                <a:gd name="T16" fmla="*/ 208 w 320"/>
                <a:gd name="T17" fmla="*/ 50 h 276"/>
                <a:gd name="T18" fmla="*/ 188 w 320"/>
                <a:gd name="T19" fmla="*/ 28 h 276"/>
                <a:gd name="T20" fmla="*/ 176 w 320"/>
                <a:gd name="T21" fmla="*/ 24 h 276"/>
                <a:gd name="T22" fmla="*/ 160 w 320"/>
                <a:gd name="T23" fmla="*/ 20 h 276"/>
                <a:gd name="T24" fmla="*/ 152 w 320"/>
                <a:gd name="T25" fmla="*/ 22 h 276"/>
                <a:gd name="T26" fmla="*/ 132 w 320"/>
                <a:gd name="T27" fmla="*/ 28 h 276"/>
                <a:gd name="T28" fmla="*/ 252 w 320"/>
                <a:gd name="T29" fmla="*/ 50 h 276"/>
                <a:gd name="T30" fmla="*/ 276 w 320"/>
                <a:gd name="T31" fmla="*/ 50 h 276"/>
                <a:gd name="T32" fmla="*/ 282 w 320"/>
                <a:gd name="T33" fmla="*/ 48 h 276"/>
                <a:gd name="T34" fmla="*/ 284 w 320"/>
                <a:gd name="T35" fmla="*/ 42 h 276"/>
                <a:gd name="T36" fmla="*/ 284 w 320"/>
                <a:gd name="T37" fmla="*/ 40 h 276"/>
                <a:gd name="T38" fmla="*/ 280 w 320"/>
                <a:gd name="T39" fmla="*/ 34 h 276"/>
                <a:gd name="T40" fmla="*/ 252 w 320"/>
                <a:gd name="T41" fmla="*/ 34 h 276"/>
                <a:gd name="T42" fmla="*/ 248 w 320"/>
                <a:gd name="T43" fmla="*/ 34 h 276"/>
                <a:gd name="T44" fmla="*/ 244 w 320"/>
                <a:gd name="T45" fmla="*/ 40 h 276"/>
                <a:gd name="T46" fmla="*/ 244 w 320"/>
                <a:gd name="T47" fmla="*/ 42 h 276"/>
                <a:gd name="T48" fmla="*/ 246 w 320"/>
                <a:gd name="T49" fmla="*/ 48 h 276"/>
                <a:gd name="T50" fmla="*/ 252 w 320"/>
                <a:gd name="T51" fmla="*/ 50 h 276"/>
                <a:gd name="T52" fmla="*/ 44 w 320"/>
                <a:gd name="T53" fmla="*/ 50 h 276"/>
                <a:gd name="T54" fmla="*/ 68 w 320"/>
                <a:gd name="T55" fmla="*/ 50 h 276"/>
                <a:gd name="T56" fmla="*/ 74 w 320"/>
                <a:gd name="T57" fmla="*/ 48 h 276"/>
                <a:gd name="T58" fmla="*/ 76 w 320"/>
                <a:gd name="T59" fmla="*/ 42 h 276"/>
                <a:gd name="T60" fmla="*/ 76 w 320"/>
                <a:gd name="T61" fmla="*/ 40 h 276"/>
                <a:gd name="T62" fmla="*/ 72 w 320"/>
                <a:gd name="T63" fmla="*/ 34 h 276"/>
                <a:gd name="T64" fmla="*/ 44 w 320"/>
                <a:gd name="T65" fmla="*/ 34 h 276"/>
                <a:gd name="T66" fmla="*/ 40 w 320"/>
                <a:gd name="T67" fmla="*/ 34 h 276"/>
                <a:gd name="T68" fmla="*/ 36 w 320"/>
                <a:gd name="T69" fmla="*/ 40 h 276"/>
                <a:gd name="T70" fmla="*/ 36 w 320"/>
                <a:gd name="T71" fmla="*/ 42 h 276"/>
                <a:gd name="T72" fmla="*/ 38 w 320"/>
                <a:gd name="T73" fmla="*/ 48 h 276"/>
                <a:gd name="T74" fmla="*/ 44 w 320"/>
                <a:gd name="T75" fmla="*/ 50 h 276"/>
                <a:gd name="T76" fmla="*/ 68 w 320"/>
                <a:gd name="T77" fmla="*/ 276 h 276"/>
                <a:gd name="T78" fmla="*/ 252 w 320"/>
                <a:gd name="T79" fmla="*/ 62 h 276"/>
                <a:gd name="T80" fmla="*/ 68 w 320"/>
                <a:gd name="T81" fmla="*/ 276 h 276"/>
                <a:gd name="T82" fmla="*/ 276 w 320"/>
                <a:gd name="T83" fmla="*/ 62 h 276"/>
                <a:gd name="T84" fmla="*/ 296 w 320"/>
                <a:gd name="T85" fmla="*/ 276 h 276"/>
                <a:gd name="T86" fmla="*/ 306 w 320"/>
                <a:gd name="T87" fmla="*/ 274 h 276"/>
                <a:gd name="T88" fmla="*/ 318 w 320"/>
                <a:gd name="T89" fmla="*/ 262 h 276"/>
                <a:gd name="T90" fmla="*/ 320 w 320"/>
                <a:gd name="T91" fmla="*/ 86 h 276"/>
                <a:gd name="T92" fmla="*/ 318 w 320"/>
                <a:gd name="T93" fmla="*/ 76 h 276"/>
                <a:gd name="T94" fmla="*/ 306 w 320"/>
                <a:gd name="T95" fmla="*/ 64 h 276"/>
                <a:gd name="T96" fmla="*/ 296 w 320"/>
                <a:gd name="T97" fmla="*/ 62 h 276"/>
                <a:gd name="T98" fmla="*/ 0 w 320"/>
                <a:gd name="T99" fmla="*/ 252 h 276"/>
                <a:gd name="T100" fmla="*/ 2 w 320"/>
                <a:gd name="T101" fmla="*/ 262 h 276"/>
                <a:gd name="T102" fmla="*/ 14 w 320"/>
                <a:gd name="T103" fmla="*/ 274 h 276"/>
                <a:gd name="T104" fmla="*/ 44 w 320"/>
                <a:gd name="T105" fmla="*/ 276 h 276"/>
                <a:gd name="T106" fmla="*/ 24 w 320"/>
                <a:gd name="T107" fmla="*/ 62 h 276"/>
                <a:gd name="T108" fmla="*/ 14 w 320"/>
                <a:gd name="T109" fmla="*/ 64 h 276"/>
                <a:gd name="T110" fmla="*/ 2 w 320"/>
                <a:gd name="T111" fmla="*/ 76 h 276"/>
                <a:gd name="T112" fmla="*/ 0 w 320"/>
                <a:gd name="T113" fmla="*/ 86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20" h="276">
                  <a:moveTo>
                    <a:pt x="132" y="50"/>
                  </a:moveTo>
                  <a:lnTo>
                    <a:pt x="112" y="50"/>
                  </a:lnTo>
                  <a:lnTo>
                    <a:pt x="112" y="22"/>
                  </a:lnTo>
                  <a:lnTo>
                    <a:pt x="112" y="22"/>
                  </a:lnTo>
                  <a:lnTo>
                    <a:pt x="112" y="16"/>
                  </a:lnTo>
                  <a:lnTo>
                    <a:pt x="116" y="14"/>
                  </a:lnTo>
                  <a:lnTo>
                    <a:pt x="116" y="14"/>
                  </a:lnTo>
                  <a:lnTo>
                    <a:pt x="130" y="6"/>
                  </a:lnTo>
                  <a:lnTo>
                    <a:pt x="144" y="2"/>
                  </a:lnTo>
                  <a:lnTo>
                    <a:pt x="160" y="0"/>
                  </a:lnTo>
                  <a:lnTo>
                    <a:pt x="160" y="0"/>
                  </a:lnTo>
                  <a:lnTo>
                    <a:pt x="176" y="2"/>
                  </a:lnTo>
                  <a:lnTo>
                    <a:pt x="190" y="6"/>
                  </a:lnTo>
                  <a:lnTo>
                    <a:pt x="204" y="14"/>
                  </a:lnTo>
                  <a:lnTo>
                    <a:pt x="204" y="14"/>
                  </a:lnTo>
                  <a:lnTo>
                    <a:pt x="208" y="16"/>
                  </a:lnTo>
                  <a:lnTo>
                    <a:pt x="208" y="22"/>
                  </a:lnTo>
                  <a:lnTo>
                    <a:pt x="208" y="50"/>
                  </a:lnTo>
                  <a:lnTo>
                    <a:pt x="188" y="50"/>
                  </a:lnTo>
                  <a:lnTo>
                    <a:pt x="188" y="28"/>
                  </a:lnTo>
                  <a:lnTo>
                    <a:pt x="188" y="28"/>
                  </a:lnTo>
                  <a:lnTo>
                    <a:pt x="176" y="24"/>
                  </a:lnTo>
                  <a:lnTo>
                    <a:pt x="168" y="22"/>
                  </a:lnTo>
                  <a:lnTo>
                    <a:pt x="160" y="20"/>
                  </a:lnTo>
                  <a:lnTo>
                    <a:pt x="160" y="20"/>
                  </a:lnTo>
                  <a:lnTo>
                    <a:pt x="152" y="22"/>
                  </a:lnTo>
                  <a:lnTo>
                    <a:pt x="144" y="24"/>
                  </a:lnTo>
                  <a:lnTo>
                    <a:pt x="132" y="28"/>
                  </a:lnTo>
                  <a:lnTo>
                    <a:pt x="132" y="50"/>
                  </a:lnTo>
                  <a:close/>
                  <a:moveTo>
                    <a:pt x="252" y="50"/>
                  </a:moveTo>
                  <a:lnTo>
                    <a:pt x="276" y="50"/>
                  </a:lnTo>
                  <a:lnTo>
                    <a:pt x="276" y="50"/>
                  </a:lnTo>
                  <a:lnTo>
                    <a:pt x="280" y="50"/>
                  </a:lnTo>
                  <a:lnTo>
                    <a:pt x="282" y="48"/>
                  </a:lnTo>
                  <a:lnTo>
                    <a:pt x="284" y="46"/>
                  </a:lnTo>
                  <a:lnTo>
                    <a:pt x="284" y="42"/>
                  </a:lnTo>
                  <a:lnTo>
                    <a:pt x="284" y="42"/>
                  </a:lnTo>
                  <a:lnTo>
                    <a:pt x="284" y="40"/>
                  </a:lnTo>
                  <a:lnTo>
                    <a:pt x="282" y="36"/>
                  </a:lnTo>
                  <a:lnTo>
                    <a:pt x="280" y="34"/>
                  </a:lnTo>
                  <a:lnTo>
                    <a:pt x="276" y="34"/>
                  </a:lnTo>
                  <a:lnTo>
                    <a:pt x="252" y="34"/>
                  </a:lnTo>
                  <a:lnTo>
                    <a:pt x="252" y="34"/>
                  </a:lnTo>
                  <a:lnTo>
                    <a:pt x="248" y="34"/>
                  </a:lnTo>
                  <a:lnTo>
                    <a:pt x="246" y="36"/>
                  </a:lnTo>
                  <a:lnTo>
                    <a:pt x="244" y="40"/>
                  </a:lnTo>
                  <a:lnTo>
                    <a:pt x="244" y="42"/>
                  </a:lnTo>
                  <a:lnTo>
                    <a:pt x="244" y="42"/>
                  </a:lnTo>
                  <a:lnTo>
                    <a:pt x="244" y="46"/>
                  </a:lnTo>
                  <a:lnTo>
                    <a:pt x="246" y="48"/>
                  </a:lnTo>
                  <a:lnTo>
                    <a:pt x="248" y="50"/>
                  </a:lnTo>
                  <a:lnTo>
                    <a:pt x="252" y="50"/>
                  </a:lnTo>
                  <a:lnTo>
                    <a:pt x="252" y="50"/>
                  </a:lnTo>
                  <a:close/>
                  <a:moveTo>
                    <a:pt x="44" y="50"/>
                  </a:moveTo>
                  <a:lnTo>
                    <a:pt x="68" y="50"/>
                  </a:lnTo>
                  <a:lnTo>
                    <a:pt x="68" y="50"/>
                  </a:lnTo>
                  <a:lnTo>
                    <a:pt x="72" y="50"/>
                  </a:lnTo>
                  <a:lnTo>
                    <a:pt x="74" y="48"/>
                  </a:lnTo>
                  <a:lnTo>
                    <a:pt x="76" y="46"/>
                  </a:lnTo>
                  <a:lnTo>
                    <a:pt x="76" y="42"/>
                  </a:lnTo>
                  <a:lnTo>
                    <a:pt x="76" y="42"/>
                  </a:lnTo>
                  <a:lnTo>
                    <a:pt x="76" y="40"/>
                  </a:lnTo>
                  <a:lnTo>
                    <a:pt x="74" y="36"/>
                  </a:lnTo>
                  <a:lnTo>
                    <a:pt x="72" y="34"/>
                  </a:lnTo>
                  <a:lnTo>
                    <a:pt x="68" y="34"/>
                  </a:lnTo>
                  <a:lnTo>
                    <a:pt x="44" y="34"/>
                  </a:lnTo>
                  <a:lnTo>
                    <a:pt x="44" y="34"/>
                  </a:lnTo>
                  <a:lnTo>
                    <a:pt x="40" y="34"/>
                  </a:lnTo>
                  <a:lnTo>
                    <a:pt x="38" y="36"/>
                  </a:lnTo>
                  <a:lnTo>
                    <a:pt x="36" y="40"/>
                  </a:lnTo>
                  <a:lnTo>
                    <a:pt x="36" y="42"/>
                  </a:lnTo>
                  <a:lnTo>
                    <a:pt x="36" y="42"/>
                  </a:lnTo>
                  <a:lnTo>
                    <a:pt x="36" y="46"/>
                  </a:lnTo>
                  <a:lnTo>
                    <a:pt x="38" y="48"/>
                  </a:lnTo>
                  <a:lnTo>
                    <a:pt x="40" y="50"/>
                  </a:lnTo>
                  <a:lnTo>
                    <a:pt x="44" y="50"/>
                  </a:lnTo>
                  <a:lnTo>
                    <a:pt x="44" y="50"/>
                  </a:lnTo>
                  <a:close/>
                  <a:moveTo>
                    <a:pt x="68" y="276"/>
                  </a:moveTo>
                  <a:lnTo>
                    <a:pt x="252" y="276"/>
                  </a:lnTo>
                  <a:lnTo>
                    <a:pt x="252" y="62"/>
                  </a:lnTo>
                  <a:lnTo>
                    <a:pt x="68" y="62"/>
                  </a:lnTo>
                  <a:lnTo>
                    <a:pt x="68" y="276"/>
                  </a:lnTo>
                  <a:close/>
                  <a:moveTo>
                    <a:pt x="296" y="62"/>
                  </a:moveTo>
                  <a:lnTo>
                    <a:pt x="276" y="62"/>
                  </a:lnTo>
                  <a:lnTo>
                    <a:pt x="276" y="276"/>
                  </a:lnTo>
                  <a:lnTo>
                    <a:pt x="296" y="276"/>
                  </a:lnTo>
                  <a:lnTo>
                    <a:pt x="296" y="276"/>
                  </a:lnTo>
                  <a:lnTo>
                    <a:pt x="306" y="274"/>
                  </a:lnTo>
                  <a:lnTo>
                    <a:pt x="312" y="270"/>
                  </a:lnTo>
                  <a:lnTo>
                    <a:pt x="318" y="262"/>
                  </a:lnTo>
                  <a:lnTo>
                    <a:pt x="320" y="252"/>
                  </a:lnTo>
                  <a:lnTo>
                    <a:pt x="320" y="86"/>
                  </a:lnTo>
                  <a:lnTo>
                    <a:pt x="320" y="86"/>
                  </a:lnTo>
                  <a:lnTo>
                    <a:pt x="318" y="76"/>
                  </a:lnTo>
                  <a:lnTo>
                    <a:pt x="312" y="70"/>
                  </a:lnTo>
                  <a:lnTo>
                    <a:pt x="306" y="64"/>
                  </a:lnTo>
                  <a:lnTo>
                    <a:pt x="296" y="62"/>
                  </a:lnTo>
                  <a:lnTo>
                    <a:pt x="296" y="62"/>
                  </a:lnTo>
                  <a:close/>
                  <a:moveTo>
                    <a:pt x="0" y="86"/>
                  </a:moveTo>
                  <a:lnTo>
                    <a:pt x="0" y="252"/>
                  </a:lnTo>
                  <a:lnTo>
                    <a:pt x="0" y="252"/>
                  </a:lnTo>
                  <a:lnTo>
                    <a:pt x="2" y="262"/>
                  </a:lnTo>
                  <a:lnTo>
                    <a:pt x="8" y="270"/>
                  </a:lnTo>
                  <a:lnTo>
                    <a:pt x="14" y="274"/>
                  </a:lnTo>
                  <a:lnTo>
                    <a:pt x="24" y="276"/>
                  </a:lnTo>
                  <a:lnTo>
                    <a:pt x="44" y="276"/>
                  </a:lnTo>
                  <a:lnTo>
                    <a:pt x="44" y="62"/>
                  </a:lnTo>
                  <a:lnTo>
                    <a:pt x="24" y="62"/>
                  </a:lnTo>
                  <a:lnTo>
                    <a:pt x="24" y="62"/>
                  </a:lnTo>
                  <a:lnTo>
                    <a:pt x="14" y="64"/>
                  </a:lnTo>
                  <a:lnTo>
                    <a:pt x="8" y="70"/>
                  </a:lnTo>
                  <a:lnTo>
                    <a:pt x="2" y="76"/>
                  </a:lnTo>
                  <a:lnTo>
                    <a:pt x="0" y="86"/>
                  </a:lnTo>
                  <a:lnTo>
                    <a:pt x="0" y="8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>
                <a:latin typeface="+mj-lt"/>
              </a:endParaRPr>
            </a:p>
          </p:txBody>
        </p:sp>
      </p:grpSp>
      <p:sp>
        <p:nvSpPr>
          <p:cNvPr id="76" name="TextBox 75"/>
          <p:cNvSpPr txBox="1"/>
          <p:nvPr/>
        </p:nvSpPr>
        <p:spPr>
          <a:xfrm>
            <a:off x="6621384" y="2272862"/>
            <a:ext cx="2188900" cy="1384995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en-GB" sz="1000" b="1" i="1" dirty="0" smtClean="0">
                <a:latin typeface="+mj-lt"/>
                <a:cs typeface="Arial" pitchFamily="34" charset="0"/>
              </a:rPr>
              <a:t>Se-</a:t>
            </a:r>
            <a:r>
              <a:rPr lang="en-GB" sz="1000" b="1" i="1" dirty="0" err="1" smtClean="0">
                <a:latin typeface="+mj-lt"/>
                <a:cs typeface="Arial" pitchFamily="34" charset="0"/>
              </a:rPr>
              <a:t>koper</a:t>
            </a:r>
            <a:r>
              <a:rPr lang="en-GB" sz="1000" b="1" i="1" dirty="0" smtClean="0">
                <a:latin typeface="+mj-lt"/>
                <a:cs typeface="Arial" pitchFamily="34" charset="0"/>
              </a:rPr>
              <a:t> | a Briefcase</a:t>
            </a:r>
            <a:endParaRPr lang="en-GB" sz="1000" b="1" i="1" noProof="0" dirty="0" smtClean="0">
              <a:solidFill>
                <a:schemeClr val="tx1"/>
              </a:solidFill>
              <a:latin typeface="+mj-lt"/>
              <a:cs typeface="Arial" pitchFamily="34" charset="0"/>
            </a:endParaRPr>
          </a:p>
          <a:p>
            <a:pPr algn="ctr"/>
            <a:r>
              <a:rPr lang="en-GB" sz="1000" i="1" dirty="0" err="1" smtClean="0">
                <a:latin typeface="+mj-lt"/>
                <a:cs typeface="Arial" pitchFamily="34" charset="0"/>
              </a:rPr>
              <a:t>Menggambarkan</a:t>
            </a:r>
            <a:r>
              <a:rPr lang="en-GB" sz="1000" i="1" dirty="0" smtClean="0">
                <a:latin typeface="+mj-lt"/>
                <a:cs typeface="Arial" pitchFamily="34" charset="0"/>
              </a:rPr>
              <a:t> </a:t>
            </a:r>
            <a:r>
              <a:rPr lang="en-GB" sz="1000" i="1" dirty="0" err="1" smtClean="0">
                <a:latin typeface="+mj-lt"/>
                <a:cs typeface="Arial" pitchFamily="34" charset="0"/>
              </a:rPr>
              <a:t>wadah</a:t>
            </a:r>
            <a:r>
              <a:rPr lang="en-GB" sz="1000" i="1" dirty="0" smtClean="0">
                <a:latin typeface="+mj-lt"/>
                <a:cs typeface="Arial" pitchFamily="34" charset="0"/>
              </a:rPr>
              <a:t> </a:t>
            </a:r>
            <a:r>
              <a:rPr lang="en-GB" sz="1000" i="1" dirty="0" err="1" smtClean="0">
                <a:latin typeface="+mj-lt"/>
                <a:cs typeface="Arial" pitchFamily="34" charset="0"/>
              </a:rPr>
              <a:t>berisi</a:t>
            </a:r>
            <a:r>
              <a:rPr lang="en-GB" sz="1000" i="1" dirty="0" smtClean="0">
                <a:latin typeface="+mj-lt"/>
                <a:cs typeface="Arial" pitchFamily="34" charset="0"/>
              </a:rPr>
              <a:t> </a:t>
            </a:r>
            <a:r>
              <a:rPr lang="en-GB" sz="1000" i="1" dirty="0" err="1" smtClean="0">
                <a:latin typeface="+mj-lt"/>
                <a:cs typeface="Arial" pitchFamily="34" charset="0"/>
              </a:rPr>
              <a:t>berbagai</a:t>
            </a:r>
            <a:r>
              <a:rPr lang="en-GB" sz="1000" i="1" dirty="0" smtClean="0">
                <a:latin typeface="+mj-lt"/>
                <a:cs typeface="Arial" pitchFamily="34" charset="0"/>
              </a:rPr>
              <a:t> </a:t>
            </a:r>
            <a:r>
              <a:rPr lang="en-GB" sz="1000" i="1" dirty="0" err="1" smtClean="0">
                <a:latin typeface="+mj-lt"/>
                <a:cs typeface="Arial" pitchFamily="34" charset="0"/>
              </a:rPr>
              <a:t>alat</a:t>
            </a:r>
            <a:r>
              <a:rPr lang="en-GB" sz="1000" i="1" dirty="0" smtClean="0">
                <a:latin typeface="+mj-lt"/>
                <a:cs typeface="Arial" pitchFamily="34" charset="0"/>
              </a:rPr>
              <a:t> bantu (</a:t>
            </a:r>
            <a:r>
              <a:rPr lang="en-GB" sz="1000" i="1" dirty="0" err="1" smtClean="0">
                <a:latin typeface="+mj-lt"/>
                <a:cs typeface="Arial" pitchFamily="34" charset="0"/>
              </a:rPr>
              <a:t>paradigma</a:t>
            </a:r>
            <a:r>
              <a:rPr lang="en-GB" sz="1000" i="1" dirty="0" smtClean="0">
                <a:latin typeface="+mj-lt"/>
                <a:cs typeface="Arial" pitchFamily="34" charset="0"/>
              </a:rPr>
              <a:t>, </a:t>
            </a:r>
            <a:r>
              <a:rPr lang="en-GB" sz="1000" i="1" dirty="0" err="1" smtClean="0">
                <a:latin typeface="+mj-lt"/>
                <a:cs typeface="Arial" pitchFamily="34" charset="0"/>
              </a:rPr>
              <a:t>pengetahuan</a:t>
            </a:r>
            <a:r>
              <a:rPr lang="en-GB" sz="1000" i="1" dirty="0" smtClean="0">
                <a:latin typeface="+mj-lt"/>
                <a:cs typeface="Arial" pitchFamily="34" charset="0"/>
              </a:rPr>
              <a:t>, </a:t>
            </a:r>
            <a:r>
              <a:rPr lang="en-GB" sz="1000" i="1" dirty="0" err="1" smtClean="0">
                <a:latin typeface="+mj-lt"/>
                <a:cs typeface="Arial" pitchFamily="34" charset="0"/>
              </a:rPr>
              <a:t>kemampuan</a:t>
            </a:r>
            <a:r>
              <a:rPr lang="en-GB" sz="1000" i="1" dirty="0" smtClean="0">
                <a:latin typeface="+mj-lt"/>
                <a:cs typeface="Arial" pitchFamily="34" charset="0"/>
              </a:rPr>
              <a:t>, </a:t>
            </a:r>
            <a:r>
              <a:rPr lang="en-GB" sz="1000" i="1" dirty="0" err="1" smtClean="0">
                <a:latin typeface="+mj-lt"/>
                <a:cs typeface="Arial" pitchFamily="34" charset="0"/>
              </a:rPr>
              <a:t>dan</a:t>
            </a:r>
            <a:r>
              <a:rPr lang="en-GB" sz="1000" i="1" dirty="0" smtClean="0">
                <a:latin typeface="+mj-lt"/>
                <a:cs typeface="Arial" pitchFamily="34" charset="0"/>
              </a:rPr>
              <a:t> </a:t>
            </a:r>
            <a:r>
              <a:rPr lang="en-GB" sz="1000" i="1" dirty="0" err="1" smtClean="0">
                <a:latin typeface="+mj-lt"/>
                <a:cs typeface="Arial" pitchFamily="34" charset="0"/>
              </a:rPr>
              <a:t>lainnya</a:t>
            </a:r>
            <a:r>
              <a:rPr lang="en-GB" sz="1000" i="1" dirty="0" smtClean="0">
                <a:latin typeface="+mj-lt"/>
                <a:cs typeface="Arial" pitchFamily="34" charset="0"/>
              </a:rPr>
              <a:t>) yang </a:t>
            </a:r>
            <a:r>
              <a:rPr lang="en-GB" sz="1000" i="1" dirty="0" err="1" smtClean="0">
                <a:latin typeface="+mj-lt"/>
                <a:cs typeface="Arial" pitchFamily="34" charset="0"/>
              </a:rPr>
              <a:t>merupakan</a:t>
            </a:r>
            <a:r>
              <a:rPr lang="en-GB" sz="1000" i="1" dirty="0" smtClean="0">
                <a:latin typeface="+mj-lt"/>
                <a:cs typeface="Arial" pitchFamily="34" charset="0"/>
              </a:rPr>
              <a:t> </a:t>
            </a:r>
            <a:r>
              <a:rPr lang="en-GB" sz="1000" b="1" i="1" dirty="0" smtClean="0">
                <a:latin typeface="+mj-lt"/>
                <a:cs typeface="Arial" pitchFamily="34" charset="0"/>
              </a:rPr>
              <a:t>enabler</a:t>
            </a:r>
            <a:r>
              <a:rPr lang="en-GB" sz="1000" i="1" dirty="0" smtClean="0">
                <a:latin typeface="+mj-lt"/>
                <a:cs typeface="Arial" pitchFamily="34" charset="0"/>
              </a:rPr>
              <a:t> </a:t>
            </a:r>
            <a:r>
              <a:rPr lang="en-GB" sz="1000" i="1" dirty="0" err="1" smtClean="0">
                <a:latin typeface="+mj-lt"/>
                <a:cs typeface="Arial" pitchFamily="34" charset="0"/>
              </a:rPr>
              <a:t>dalam</a:t>
            </a:r>
            <a:r>
              <a:rPr lang="en-GB" sz="1000" i="1" dirty="0" smtClean="0">
                <a:latin typeface="+mj-lt"/>
                <a:cs typeface="Arial" pitchFamily="34" charset="0"/>
              </a:rPr>
              <a:t> </a:t>
            </a:r>
            <a:r>
              <a:rPr lang="en-GB" sz="1000" i="1" dirty="0" err="1" smtClean="0">
                <a:latin typeface="+mj-lt"/>
                <a:cs typeface="Arial" pitchFamily="34" charset="0"/>
              </a:rPr>
              <a:t>penciptaan</a:t>
            </a:r>
            <a:r>
              <a:rPr lang="en-GB" sz="1000" i="1" dirty="0" smtClean="0">
                <a:latin typeface="+mj-lt"/>
                <a:cs typeface="Arial" pitchFamily="34" charset="0"/>
              </a:rPr>
              <a:t> </a:t>
            </a:r>
            <a:r>
              <a:rPr lang="en-GB" sz="1000" i="1" dirty="0" err="1" smtClean="0">
                <a:latin typeface="+mj-lt"/>
                <a:cs typeface="Arial" pitchFamily="34" charset="0"/>
              </a:rPr>
              <a:t>nilai</a:t>
            </a:r>
            <a:r>
              <a:rPr lang="en-GB" sz="1000" i="1" dirty="0" smtClean="0">
                <a:latin typeface="+mj-lt"/>
                <a:cs typeface="Arial" pitchFamily="34" charset="0"/>
              </a:rPr>
              <a:t> </a:t>
            </a:r>
            <a:r>
              <a:rPr lang="en-GB" sz="1000" i="1" dirty="0" err="1" smtClean="0">
                <a:latin typeface="+mj-lt"/>
                <a:cs typeface="Arial" pitchFamily="34" charset="0"/>
              </a:rPr>
              <a:t>tambah</a:t>
            </a:r>
            <a:r>
              <a:rPr lang="en-GB" sz="1000" i="1" dirty="0" smtClean="0">
                <a:latin typeface="+mj-lt"/>
                <a:cs typeface="Arial" pitchFamily="34" charset="0"/>
              </a:rPr>
              <a:t> </a:t>
            </a:r>
            <a:r>
              <a:rPr lang="en-GB" sz="1000" i="1" dirty="0" err="1" smtClean="0">
                <a:latin typeface="+mj-lt"/>
                <a:cs typeface="Arial" pitchFamily="34" charset="0"/>
              </a:rPr>
              <a:t>dan</a:t>
            </a:r>
            <a:r>
              <a:rPr lang="en-GB" sz="1000" i="1" dirty="0" smtClean="0">
                <a:latin typeface="+mj-lt"/>
                <a:cs typeface="Arial" pitchFamily="34" charset="0"/>
              </a:rPr>
              <a:t> </a:t>
            </a:r>
            <a:r>
              <a:rPr lang="en-GB" sz="1000" i="1" dirty="0" err="1" smtClean="0">
                <a:latin typeface="+mj-lt"/>
                <a:cs typeface="Arial" pitchFamily="34" charset="0"/>
              </a:rPr>
              <a:t>manfaat</a:t>
            </a:r>
            <a:r>
              <a:rPr lang="en-GB" sz="1000" i="1" dirty="0" smtClean="0">
                <a:latin typeface="+mj-lt"/>
                <a:cs typeface="Arial" pitchFamily="34" charset="0"/>
              </a:rPr>
              <a:t> </a:t>
            </a:r>
            <a:r>
              <a:rPr lang="en-GB" sz="1000" i="1" dirty="0" err="1" smtClean="0">
                <a:latin typeface="+mj-lt"/>
                <a:cs typeface="Arial" pitchFamily="34" charset="0"/>
              </a:rPr>
              <a:t>dalam</a:t>
            </a:r>
            <a:r>
              <a:rPr lang="en-GB" sz="1000" i="1" dirty="0" smtClean="0">
                <a:latin typeface="+mj-lt"/>
                <a:cs typeface="Arial" pitchFamily="34" charset="0"/>
              </a:rPr>
              <a:t> </a:t>
            </a:r>
            <a:r>
              <a:rPr lang="en-GB" sz="1000" i="1" dirty="0" err="1" smtClean="0">
                <a:latin typeface="+mj-lt"/>
                <a:cs typeface="Arial" pitchFamily="34" charset="0"/>
              </a:rPr>
              <a:t>kegiatan</a:t>
            </a:r>
            <a:r>
              <a:rPr lang="en-GB" sz="1000" i="1" dirty="0" smtClean="0">
                <a:latin typeface="+mj-lt"/>
                <a:cs typeface="Arial" pitchFamily="34" charset="0"/>
              </a:rPr>
              <a:t> </a:t>
            </a:r>
            <a:r>
              <a:rPr lang="en-GB" sz="1000" i="1" dirty="0" err="1" smtClean="0">
                <a:latin typeface="+mj-lt"/>
                <a:cs typeface="Arial" pitchFamily="34" charset="0"/>
              </a:rPr>
              <a:t>pengadaan</a:t>
            </a:r>
            <a:r>
              <a:rPr lang="en-GB" sz="1000" i="1" dirty="0" smtClean="0">
                <a:latin typeface="+mj-lt"/>
                <a:cs typeface="Arial" pitchFamily="34" charset="0"/>
              </a:rPr>
              <a:t> </a:t>
            </a:r>
            <a:r>
              <a:rPr lang="en-GB" sz="1000" i="1" dirty="0" err="1" smtClean="0">
                <a:latin typeface="+mj-lt"/>
                <a:cs typeface="Arial" pitchFamily="34" charset="0"/>
              </a:rPr>
              <a:t>barang</a:t>
            </a:r>
            <a:r>
              <a:rPr lang="en-GB" sz="1000" i="1" dirty="0" smtClean="0">
                <a:latin typeface="+mj-lt"/>
                <a:cs typeface="Arial" pitchFamily="34" charset="0"/>
              </a:rPr>
              <a:t>/</a:t>
            </a:r>
            <a:r>
              <a:rPr lang="en-GB" sz="1000" i="1" dirty="0" err="1" smtClean="0">
                <a:latin typeface="+mj-lt"/>
                <a:cs typeface="Arial" pitchFamily="34" charset="0"/>
              </a:rPr>
              <a:t>jasa</a:t>
            </a:r>
            <a:r>
              <a:rPr lang="en-GB" sz="1000" i="1" dirty="0" smtClean="0">
                <a:latin typeface="+mj-lt"/>
                <a:cs typeface="Arial" pitchFamily="34" charset="0"/>
              </a:rPr>
              <a:t> di Indonesia</a:t>
            </a:r>
            <a:endParaRPr lang="en-GB" sz="1000" i="1" noProof="0" dirty="0" smtClean="0">
              <a:solidFill>
                <a:schemeClr val="tx1"/>
              </a:solidFill>
              <a:latin typeface="+mj-lt"/>
              <a:cs typeface="Arial" pitchFamily="34" charset="0"/>
            </a:endParaRPr>
          </a:p>
        </p:txBody>
      </p:sp>
      <p:grpSp>
        <p:nvGrpSpPr>
          <p:cNvPr id="41" name="Group 40"/>
          <p:cNvGrpSpPr/>
          <p:nvPr/>
        </p:nvGrpSpPr>
        <p:grpSpPr>
          <a:xfrm>
            <a:off x="323528" y="1237722"/>
            <a:ext cx="614129" cy="614130"/>
            <a:chOff x="610674" y="1533541"/>
            <a:chExt cx="1028134" cy="1028134"/>
          </a:xfrm>
        </p:grpSpPr>
        <p:sp>
          <p:nvSpPr>
            <p:cNvPr id="42" name="Oval 41"/>
            <p:cNvSpPr/>
            <p:nvPr/>
          </p:nvSpPr>
          <p:spPr>
            <a:xfrm>
              <a:off x="610674" y="1533541"/>
              <a:ext cx="1028134" cy="1028134"/>
            </a:xfrm>
            <a:prstGeom prst="ellipse">
              <a:avLst/>
            </a:prstGeom>
            <a:solidFill>
              <a:schemeClr val="accent1"/>
            </a:solidFill>
            <a:ln w="25400">
              <a:noFill/>
            </a:ln>
          </p:spPr>
          <p:txBody>
            <a:bodyPr vert="horz" wrap="square" lIns="91440" tIns="45720" rIns="91440" bIns="45720" rtlCol="0" anchor="ctr">
              <a:noAutofit/>
            </a:bodyPr>
            <a:lstStyle/>
            <a:p>
              <a:pPr algn="ctr"/>
              <a:endParaRPr lang="en-GB" sz="900" dirty="0" smtClean="0">
                <a:latin typeface="+mj-lt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875473" y="1559083"/>
              <a:ext cx="504525" cy="9274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rtlCol="0">
              <a:spAutoFit/>
            </a:bodyPr>
            <a:lstStyle/>
            <a:p>
              <a:r>
                <a:rPr lang="en-GB" sz="3600" b="1" i="1" noProof="0" dirty="0" smtClean="0">
                  <a:solidFill>
                    <a:schemeClr val="bg1"/>
                  </a:solidFill>
                  <a:latin typeface="+mj-lt"/>
                  <a:cs typeface="Arial" pitchFamily="34" charset="0"/>
                </a:rPr>
                <a:t>S</a:t>
              </a:r>
            </a:p>
          </p:txBody>
        </p:sp>
      </p:grpSp>
      <p:grpSp>
        <p:nvGrpSpPr>
          <p:cNvPr id="44" name="Group 43"/>
          <p:cNvGrpSpPr/>
          <p:nvPr/>
        </p:nvGrpSpPr>
        <p:grpSpPr>
          <a:xfrm>
            <a:off x="323528" y="1906326"/>
            <a:ext cx="614129" cy="614130"/>
            <a:chOff x="610674" y="1533541"/>
            <a:chExt cx="1028134" cy="1028134"/>
          </a:xfrm>
        </p:grpSpPr>
        <p:sp>
          <p:nvSpPr>
            <p:cNvPr id="45" name="Oval 44"/>
            <p:cNvSpPr/>
            <p:nvPr/>
          </p:nvSpPr>
          <p:spPr>
            <a:xfrm>
              <a:off x="610674" y="1533541"/>
              <a:ext cx="1028134" cy="1028134"/>
            </a:xfrm>
            <a:prstGeom prst="ellipse">
              <a:avLst/>
            </a:prstGeom>
            <a:solidFill>
              <a:srgbClr val="0070C0"/>
            </a:solidFill>
            <a:ln w="25400">
              <a:noFill/>
            </a:ln>
          </p:spPr>
          <p:txBody>
            <a:bodyPr vert="horz" wrap="square" lIns="91440" tIns="45720" rIns="91440" bIns="45720" rtlCol="0" anchor="ctr">
              <a:noAutofit/>
            </a:bodyPr>
            <a:lstStyle/>
            <a:p>
              <a:pPr algn="ctr"/>
              <a:endParaRPr lang="en-GB" sz="900" dirty="0" smtClean="0">
                <a:latin typeface="+mj-lt"/>
              </a:endParaRPr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781898" y="1559083"/>
              <a:ext cx="630656" cy="9274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rtlCol="0">
              <a:spAutoFit/>
            </a:bodyPr>
            <a:lstStyle/>
            <a:p>
              <a:r>
                <a:rPr lang="en-GB" sz="3600" b="1" i="1" noProof="0" dirty="0" smtClean="0">
                  <a:solidFill>
                    <a:schemeClr val="bg1"/>
                  </a:solidFill>
                  <a:latin typeface="+mj-lt"/>
                  <a:cs typeface="Arial" pitchFamily="34" charset="0"/>
                </a:rPr>
                <a:t>K</a:t>
              </a:r>
            </a:p>
          </p:txBody>
        </p:sp>
      </p:grpSp>
      <p:grpSp>
        <p:nvGrpSpPr>
          <p:cNvPr id="82" name="Group 81"/>
          <p:cNvGrpSpPr/>
          <p:nvPr/>
        </p:nvGrpSpPr>
        <p:grpSpPr>
          <a:xfrm>
            <a:off x="323528" y="2570941"/>
            <a:ext cx="614129" cy="614130"/>
            <a:chOff x="610674" y="1533541"/>
            <a:chExt cx="1028134" cy="1028134"/>
          </a:xfrm>
        </p:grpSpPr>
        <p:sp>
          <p:nvSpPr>
            <p:cNvPr id="84" name="Oval 83"/>
            <p:cNvSpPr/>
            <p:nvPr/>
          </p:nvSpPr>
          <p:spPr>
            <a:xfrm>
              <a:off x="610674" y="1533541"/>
              <a:ext cx="1028134" cy="1028134"/>
            </a:xfrm>
            <a:prstGeom prst="ellipse">
              <a:avLst/>
            </a:prstGeom>
            <a:solidFill>
              <a:srgbClr val="00B050"/>
            </a:solidFill>
            <a:ln w="25400">
              <a:noFill/>
            </a:ln>
          </p:spPr>
          <p:txBody>
            <a:bodyPr vert="horz" wrap="square" lIns="91440" tIns="45720" rIns="91440" bIns="45720" rtlCol="0" anchor="ctr">
              <a:noAutofit/>
            </a:bodyPr>
            <a:lstStyle/>
            <a:p>
              <a:pPr algn="ctr"/>
              <a:endParaRPr lang="en-GB" sz="900" dirty="0" smtClean="0">
                <a:latin typeface="+mj-lt"/>
              </a:endParaRPr>
            </a:p>
          </p:txBody>
        </p:sp>
        <p:sp>
          <p:nvSpPr>
            <p:cNvPr id="85" name="TextBox 84"/>
            <p:cNvSpPr txBox="1"/>
            <p:nvPr/>
          </p:nvSpPr>
          <p:spPr>
            <a:xfrm>
              <a:off x="781898" y="1559083"/>
              <a:ext cx="657493" cy="9274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rtlCol="0">
              <a:spAutoFit/>
            </a:bodyPr>
            <a:lstStyle/>
            <a:p>
              <a:r>
                <a:rPr lang="en-GB" sz="3600" b="1" i="1" noProof="0" dirty="0" smtClean="0">
                  <a:solidFill>
                    <a:schemeClr val="bg1"/>
                  </a:solidFill>
                  <a:latin typeface="+mj-lt"/>
                  <a:cs typeface="Arial" pitchFamily="34" charset="0"/>
                </a:rPr>
                <a:t>O</a:t>
              </a: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339780" y="3225519"/>
            <a:ext cx="614129" cy="614130"/>
            <a:chOff x="637883" y="1533541"/>
            <a:chExt cx="1028134" cy="1028134"/>
          </a:xfrm>
        </p:grpSpPr>
        <p:sp>
          <p:nvSpPr>
            <p:cNvPr id="87" name="Oval 86"/>
            <p:cNvSpPr/>
            <p:nvPr/>
          </p:nvSpPr>
          <p:spPr>
            <a:xfrm>
              <a:off x="637883" y="1533541"/>
              <a:ext cx="1028134" cy="1028134"/>
            </a:xfrm>
            <a:prstGeom prst="ellipse">
              <a:avLst/>
            </a:prstGeom>
            <a:solidFill>
              <a:schemeClr val="accent5"/>
            </a:solidFill>
            <a:ln w="25400">
              <a:noFill/>
            </a:ln>
          </p:spPr>
          <p:txBody>
            <a:bodyPr vert="horz" wrap="square" lIns="91440" tIns="45720" rIns="91440" bIns="45720" rtlCol="0" anchor="ctr">
              <a:noAutofit/>
            </a:bodyPr>
            <a:lstStyle/>
            <a:p>
              <a:pPr algn="ctr"/>
              <a:endParaRPr lang="en-GB" sz="900" dirty="0" smtClean="0">
                <a:latin typeface="+mj-lt"/>
              </a:endParaRPr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886554" y="1559083"/>
              <a:ext cx="544780" cy="9274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rtlCol="0">
              <a:spAutoFit/>
            </a:bodyPr>
            <a:lstStyle/>
            <a:p>
              <a:r>
                <a:rPr lang="en-GB" sz="3600" b="1" i="1" noProof="0" dirty="0" smtClean="0">
                  <a:solidFill>
                    <a:schemeClr val="bg1"/>
                  </a:solidFill>
                  <a:latin typeface="+mj-lt"/>
                  <a:cs typeface="Arial" pitchFamily="34" charset="0"/>
                </a:rPr>
                <a:t>P</a:t>
              </a:r>
            </a:p>
          </p:txBody>
        </p:sp>
      </p:grpSp>
      <p:grpSp>
        <p:nvGrpSpPr>
          <p:cNvPr id="89" name="Group 88"/>
          <p:cNvGrpSpPr/>
          <p:nvPr/>
        </p:nvGrpSpPr>
        <p:grpSpPr>
          <a:xfrm>
            <a:off x="339780" y="3901836"/>
            <a:ext cx="614129" cy="614130"/>
            <a:chOff x="637883" y="1533541"/>
            <a:chExt cx="1028134" cy="1028134"/>
          </a:xfrm>
        </p:grpSpPr>
        <p:sp>
          <p:nvSpPr>
            <p:cNvPr id="90" name="Oval 89"/>
            <p:cNvSpPr/>
            <p:nvPr/>
          </p:nvSpPr>
          <p:spPr>
            <a:xfrm>
              <a:off x="637883" y="1533541"/>
              <a:ext cx="1028134" cy="1028134"/>
            </a:xfrm>
            <a:prstGeom prst="ellipse">
              <a:avLst/>
            </a:prstGeom>
            <a:solidFill>
              <a:schemeClr val="accent4"/>
            </a:solidFill>
            <a:ln w="25400">
              <a:noFill/>
            </a:ln>
          </p:spPr>
          <p:txBody>
            <a:bodyPr vert="horz" wrap="square" lIns="91440" tIns="45720" rIns="91440" bIns="45720" rtlCol="0" anchor="ctr">
              <a:noAutofit/>
            </a:bodyPr>
            <a:lstStyle/>
            <a:p>
              <a:pPr algn="ctr"/>
              <a:endParaRPr lang="en-GB" sz="500" dirty="0" smtClean="0">
                <a:latin typeface="+mj-lt"/>
              </a:endParaRPr>
            </a:p>
          </p:txBody>
        </p:sp>
        <p:sp>
          <p:nvSpPr>
            <p:cNvPr id="91" name="TextBox 90"/>
            <p:cNvSpPr txBox="1"/>
            <p:nvPr/>
          </p:nvSpPr>
          <p:spPr>
            <a:xfrm>
              <a:off x="709891" y="1613543"/>
              <a:ext cx="797042" cy="721361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rtlCol="0">
              <a:spAutoFit/>
            </a:bodyPr>
            <a:lstStyle/>
            <a:p>
              <a:r>
                <a:rPr lang="en-GB" sz="2800" b="1" i="1" noProof="0" dirty="0" smtClean="0">
                  <a:solidFill>
                    <a:schemeClr val="bg1"/>
                  </a:solidFill>
                  <a:latin typeface="+mj-lt"/>
                  <a:cs typeface="Arial" pitchFamily="34" charset="0"/>
                </a:rPr>
                <a:t>P</a:t>
              </a:r>
              <a:r>
                <a:rPr lang="en-GB" sz="1600" b="1" i="1" noProof="0" dirty="0" smtClean="0">
                  <a:solidFill>
                    <a:schemeClr val="bg1"/>
                  </a:solidFill>
                  <a:latin typeface="+mj-lt"/>
                  <a:cs typeface="Arial" pitchFamily="34" charset="0"/>
                </a:rPr>
                <a:t>er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69038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Tujuan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CoE</a:t>
            </a:r>
            <a:endParaRPr lang="en-GB" sz="16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MCA – I  </a:t>
            </a:r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  <a:sym typeface="Symbol"/>
              </a:rPr>
              <a:t>  </a:t>
            </a:r>
            <a:fld id="{FEBD7F86-1881-4698-8703-FB80B0800997}" type="slidenum">
              <a:rPr lang="en-GB" sz="70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pPr/>
              <a:t>5</a:t>
            </a:fld>
            <a:endParaRPr lang="en-GB" sz="7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14"/>
          </p:nvPr>
        </p:nvSpPr>
        <p:spPr>
          <a:xfrm>
            <a:off x="3453306" y="3527507"/>
            <a:ext cx="2031735" cy="2841013"/>
          </a:xfrm>
        </p:spPr>
        <p:txBody>
          <a:bodyPr/>
          <a:lstStyle/>
          <a:p>
            <a:r>
              <a:rPr lang="en-US" dirty="0" smtClean="0">
                <a:latin typeface="+mj-lt"/>
              </a:rPr>
              <a:t> </a:t>
            </a:r>
            <a:endParaRPr lang="en-GB" dirty="0">
              <a:latin typeface="+mj-lt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309484" y="233046"/>
            <a:ext cx="4223191" cy="195932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endParaRPr lang="en-GB" sz="800" b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r>
              <a:rPr lang="en-GB" sz="8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Oktober</a:t>
            </a:r>
            <a:r>
              <a:rPr lang="en-GB" sz="8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2017</a:t>
            </a:r>
            <a:endParaRPr lang="en-GB" sz="8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309484" y="987574"/>
            <a:ext cx="8540666" cy="1133822"/>
            <a:chOff x="537495" y="1725960"/>
            <a:chExt cx="8979889" cy="1389856"/>
          </a:xfrm>
        </p:grpSpPr>
        <p:sp>
          <p:nvSpPr>
            <p:cNvPr id="22" name="Rectangle 21"/>
            <p:cNvSpPr/>
            <p:nvPr/>
          </p:nvSpPr>
          <p:spPr>
            <a:xfrm>
              <a:off x="537495" y="1725960"/>
              <a:ext cx="8979889" cy="1389856"/>
            </a:xfrm>
            <a:prstGeom prst="rect">
              <a:avLst/>
            </a:prstGeom>
            <a:solidFill>
              <a:schemeClr val="accent6"/>
            </a:solidFill>
            <a:ln w="25400">
              <a:noFill/>
            </a:ln>
          </p:spPr>
          <p:txBody>
            <a:bodyPr vert="horz" wrap="square" lIns="91440" tIns="45720" rIns="91440" bIns="45720" rtlCol="0" anchor="t">
              <a:noAutofit/>
            </a:bodyPr>
            <a:lstStyle/>
            <a:p>
              <a:r>
                <a:rPr lang="en-GB" sz="1600" b="1" i="1" dirty="0" err="1" smtClean="0">
                  <a:solidFill>
                    <a:schemeClr val="bg1"/>
                  </a:solidFill>
                  <a:latin typeface="+mj-lt"/>
                </a:rPr>
                <a:t>membangun</a:t>
              </a:r>
              <a:r>
                <a:rPr lang="en-GB" sz="1600" b="1" i="1" dirty="0" smtClean="0">
                  <a:solidFill>
                    <a:schemeClr val="bg1"/>
                  </a:solidFill>
                  <a:latin typeface="+mj-lt"/>
                </a:rPr>
                <a:t> </a:t>
              </a:r>
              <a:r>
                <a:rPr lang="en-GB" sz="1600" b="1" i="1" dirty="0" err="1">
                  <a:solidFill>
                    <a:schemeClr val="bg1"/>
                  </a:solidFill>
                  <a:latin typeface="+mj-lt"/>
                </a:rPr>
                <a:t>kapabilitas</a:t>
              </a:r>
              <a:r>
                <a:rPr lang="en-GB" sz="1600" b="1" i="1" dirty="0">
                  <a:solidFill>
                    <a:schemeClr val="bg1"/>
                  </a:solidFill>
                  <a:latin typeface="+mj-lt"/>
                </a:rPr>
                <a:t> </a:t>
              </a:r>
              <a:r>
                <a:rPr lang="en-GB" sz="1600" b="1" i="1" dirty="0" err="1">
                  <a:solidFill>
                    <a:schemeClr val="bg1"/>
                  </a:solidFill>
                  <a:latin typeface="+mj-lt"/>
                </a:rPr>
                <a:t>organisasi</a:t>
              </a:r>
              <a:r>
                <a:rPr lang="en-GB" sz="1600" b="1" i="1" dirty="0">
                  <a:solidFill>
                    <a:schemeClr val="bg1"/>
                  </a:solidFill>
                  <a:latin typeface="+mj-lt"/>
                </a:rPr>
                <a:t> </a:t>
              </a:r>
              <a:r>
                <a:rPr lang="en-GB" sz="1600" b="1" i="1" dirty="0" err="1" smtClean="0">
                  <a:solidFill>
                    <a:schemeClr val="bg1"/>
                  </a:solidFill>
                  <a:latin typeface="+mj-lt"/>
                </a:rPr>
                <a:t>pengadaan</a:t>
              </a:r>
              <a:r>
                <a:rPr lang="en-GB" sz="1600" b="1" i="1" dirty="0" smtClean="0">
                  <a:solidFill>
                    <a:schemeClr val="bg1"/>
                  </a:solidFill>
                  <a:latin typeface="+mj-lt"/>
                </a:rPr>
                <a:t> </a:t>
              </a:r>
              <a:r>
                <a:rPr lang="en-GB" sz="1600" b="1" i="1" dirty="0" err="1" smtClean="0">
                  <a:solidFill>
                    <a:schemeClr val="bg1"/>
                  </a:solidFill>
                  <a:latin typeface="+mj-lt"/>
                </a:rPr>
                <a:t>pemerintah</a:t>
              </a:r>
              <a:r>
                <a:rPr lang="en-GB" sz="1600" b="1" i="1" dirty="0" smtClean="0">
                  <a:solidFill>
                    <a:schemeClr val="bg1"/>
                  </a:solidFill>
                  <a:latin typeface="+mj-lt"/>
                </a:rPr>
                <a:t> </a:t>
              </a:r>
              <a:r>
                <a:rPr lang="en-GB" sz="1600" b="1" i="1" dirty="0" err="1" smtClean="0">
                  <a:solidFill>
                    <a:schemeClr val="bg1"/>
                  </a:solidFill>
                  <a:latin typeface="+mj-lt"/>
                </a:rPr>
                <a:t>dalam</a:t>
              </a:r>
              <a:r>
                <a:rPr lang="en-GB" sz="1600" b="1" i="1" dirty="0" smtClean="0">
                  <a:solidFill>
                    <a:schemeClr val="bg1"/>
                  </a:solidFill>
                  <a:latin typeface="+mj-lt"/>
                </a:rPr>
                <a:t> </a:t>
              </a:r>
              <a:r>
                <a:rPr lang="en-GB" sz="1600" b="1" i="1" dirty="0" err="1">
                  <a:solidFill>
                    <a:schemeClr val="bg1"/>
                  </a:solidFill>
                  <a:latin typeface="+mj-lt"/>
                </a:rPr>
                <a:t>perencanaan</a:t>
              </a:r>
              <a:r>
                <a:rPr lang="en-GB" sz="1600" b="1" i="1" dirty="0">
                  <a:solidFill>
                    <a:schemeClr val="bg1"/>
                  </a:solidFill>
                  <a:latin typeface="+mj-lt"/>
                </a:rPr>
                <a:t>, </a:t>
              </a:r>
              <a:r>
                <a:rPr lang="en-GB" sz="1600" b="1" i="1" dirty="0" err="1" smtClean="0">
                  <a:solidFill>
                    <a:schemeClr val="bg1"/>
                  </a:solidFill>
                  <a:latin typeface="+mj-lt"/>
                </a:rPr>
                <a:t>pengelolaan</a:t>
              </a:r>
              <a:r>
                <a:rPr lang="en-GB" sz="1600" b="1" i="1" dirty="0" smtClean="0">
                  <a:solidFill>
                    <a:schemeClr val="bg1"/>
                  </a:solidFill>
                  <a:latin typeface="+mj-lt"/>
                </a:rPr>
                <a:t> </a:t>
              </a:r>
              <a:r>
                <a:rPr lang="en-GB" sz="1600" b="1" i="1" dirty="0" err="1" smtClean="0">
                  <a:solidFill>
                    <a:schemeClr val="bg1"/>
                  </a:solidFill>
                  <a:latin typeface="+mj-lt"/>
                </a:rPr>
                <a:t>operasional</a:t>
              </a:r>
              <a:r>
                <a:rPr lang="en-GB" sz="1600" b="1" i="1" dirty="0" smtClean="0">
                  <a:solidFill>
                    <a:schemeClr val="bg1"/>
                  </a:solidFill>
                  <a:latin typeface="+mj-lt"/>
                </a:rPr>
                <a:t>, </a:t>
              </a:r>
              <a:r>
                <a:rPr lang="en-GB" sz="1600" b="1" i="1" dirty="0" err="1" smtClean="0">
                  <a:solidFill>
                    <a:schemeClr val="bg1"/>
                  </a:solidFill>
                  <a:latin typeface="+mj-lt"/>
                </a:rPr>
                <a:t>dan</a:t>
              </a:r>
              <a:r>
                <a:rPr lang="en-GB" sz="1600" b="1" i="1" dirty="0" smtClean="0">
                  <a:solidFill>
                    <a:schemeClr val="bg1"/>
                  </a:solidFill>
                  <a:latin typeface="+mj-lt"/>
                </a:rPr>
                <a:t> </a:t>
              </a:r>
              <a:r>
                <a:rPr lang="en-GB" sz="1600" b="1" i="1" dirty="0" err="1" smtClean="0">
                  <a:solidFill>
                    <a:schemeClr val="bg1"/>
                  </a:solidFill>
                  <a:latin typeface="+mj-lt"/>
                </a:rPr>
                <a:t>pemantauan</a:t>
              </a:r>
              <a:r>
                <a:rPr lang="en-GB" sz="1600" b="1" i="1" dirty="0" smtClean="0">
                  <a:solidFill>
                    <a:schemeClr val="bg1"/>
                  </a:solidFill>
                  <a:latin typeface="+mj-lt"/>
                </a:rPr>
                <a:t> </a:t>
              </a:r>
              <a:r>
                <a:rPr lang="en-GB" sz="1600" b="1" i="1" dirty="0" err="1" smtClean="0">
                  <a:solidFill>
                    <a:schemeClr val="bg1"/>
                  </a:solidFill>
                  <a:latin typeface="+mj-lt"/>
                </a:rPr>
                <a:t>pengadaan</a:t>
              </a:r>
              <a:r>
                <a:rPr lang="en-GB" sz="1600" b="1" i="1" dirty="0" smtClean="0">
                  <a:solidFill>
                    <a:schemeClr val="bg1"/>
                  </a:solidFill>
                  <a:latin typeface="+mj-lt"/>
                </a:rPr>
                <a:t> </a:t>
              </a:r>
              <a:r>
                <a:rPr lang="en-GB" sz="1600" b="1" i="1" dirty="0" err="1" smtClean="0">
                  <a:solidFill>
                    <a:schemeClr val="bg1"/>
                  </a:solidFill>
                  <a:latin typeface="+mj-lt"/>
                </a:rPr>
                <a:t>untuk</a:t>
              </a:r>
              <a:r>
                <a:rPr lang="en-GB" sz="1600" b="1" i="1" dirty="0" smtClean="0">
                  <a:solidFill>
                    <a:schemeClr val="bg1"/>
                  </a:solidFill>
                  <a:latin typeface="+mj-lt"/>
                </a:rPr>
                <a:t> </a:t>
              </a:r>
              <a:r>
                <a:rPr lang="en-GB" sz="1600" b="1" i="1" dirty="0" err="1" smtClean="0">
                  <a:solidFill>
                    <a:schemeClr val="bg1"/>
                  </a:solidFill>
                  <a:latin typeface="+mj-lt"/>
                </a:rPr>
                <a:t>mencapai</a:t>
              </a:r>
              <a:r>
                <a:rPr lang="en-GB" sz="1600" b="1" i="1" dirty="0" smtClean="0">
                  <a:solidFill>
                    <a:schemeClr val="bg1"/>
                  </a:solidFill>
                  <a:latin typeface="+mj-lt"/>
                </a:rPr>
                <a:t> </a:t>
              </a:r>
              <a:r>
                <a:rPr lang="en-GB" sz="1600" b="1" i="1" dirty="0" err="1" smtClean="0">
                  <a:solidFill>
                    <a:schemeClr val="bg1"/>
                  </a:solidFill>
                  <a:latin typeface="+mj-lt"/>
                </a:rPr>
                <a:t>prinsip-prinsip</a:t>
              </a:r>
              <a:r>
                <a:rPr lang="en-GB" sz="1600" b="1" i="1" dirty="0" smtClean="0">
                  <a:solidFill>
                    <a:schemeClr val="bg1"/>
                  </a:solidFill>
                  <a:latin typeface="+mj-lt"/>
                </a:rPr>
                <a:t> </a:t>
              </a:r>
              <a:r>
                <a:rPr lang="en-GB" sz="1600" b="1" i="1" dirty="0" err="1" smtClean="0">
                  <a:solidFill>
                    <a:schemeClr val="bg1"/>
                  </a:solidFill>
                  <a:latin typeface="+mj-lt"/>
                </a:rPr>
                <a:t>pengadaan</a:t>
              </a:r>
              <a:endParaRPr lang="en-GB" sz="1600" b="1" i="1" dirty="0" smtClean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6908306" y="2817113"/>
              <a:ext cx="2034715" cy="264094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rtlCol="0">
              <a:spAutoFit/>
            </a:bodyPr>
            <a:lstStyle/>
            <a:p>
              <a:r>
                <a:rPr lang="en-GB" b="1" i="1" noProof="0" dirty="0" smtClean="0">
                  <a:solidFill>
                    <a:schemeClr val="bg1"/>
                  </a:solidFill>
                  <a:latin typeface="+mj-lt"/>
                  <a:cs typeface="Arial" pitchFamily="34" charset="0"/>
                </a:rPr>
                <a:t>- </a:t>
              </a:r>
              <a:r>
                <a:rPr lang="en-GB" b="1" i="1" noProof="0" dirty="0" err="1" smtClean="0">
                  <a:solidFill>
                    <a:schemeClr val="bg1"/>
                  </a:solidFill>
                  <a:latin typeface="+mj-lt"/>
                  <a:cs typeface="Arial" pitchFamily="34" charset="0"/>
                </a:rPr>
                <a:t>Tujuan</a:t>
              </a:r>
              <a:r>
                <a:rPr lang="en-GB" b="1" i="1" noProof="0" dirty="0" smtClean="0">
                  <a:solidFill>
                    <a:schemeClr val="bg1"/>
                  </a:solidFill>
                  <a:latin typeface="+mj-lt"/>
                  <a:cs typeface="Arial" pitchFamily="34" charset="0"/>
                </a:rPr>
                <a:t> </a:t>
              </a:r>
              <a:r>
                <a:rPr lang="en-GB" b="1" i="1" noProof="0" dirty="0" err="1" smtClean="0">
                  <a:solidFill>
                    <a:schemeClr val="bg1"/>
                  </a:solidFill>
                  <a:latin typeface="+mj-lt"/>
                  <a:cs typeface="Arial" pitchFamily="34" charset="0"/>
                </a:rPr>
                <a:t>Umum</a:t>
              </a:r>
              <a:r>
                <a:rPr lang="en-GB" b="1" i="1" noProof="0" dirty="0" smtClean="0">
                  <a:solidFill>
                    <a:schemeClr val="bg1"/>
                  </a:solidFill>
                  <a:latin typeface="+mj-lt"/>
                  <a:cs typeface="Arial" pitchFamily="34" charset="0"/>
                </a:rPr>
                <a:t> </a:t>
              </a:r>
              <a:r>
                <a:rPr lang="en-GB" b="1" i="1" noProof="0" dirty="0" err="1" smtClean="0">
                  <a:solidFill>
                    <a:schemeClr val="bg1"/>
                  </a:solidFill>
                  <a:latin typeface="+mj-lt"/>
                  <a:cs typeface="Arial" pitchFamily="34" charset="0"/>
                </a:rPr>
                <a:t>CoE</a:t>
              </a:r>
              <a:endParaRPr lang="en-GB" b="1" i="1" noProof="0" dirty="0" smtClean="0">
                <a:solidFill>
                  <a:schemeClr val="bg1"/>
                </a:solidFill>
                <a:latin typeface="+mj-lt"/>
                <a:cs typeface="Arial" pitchFamily="34" charset="0"/>
              </a:endParaRPr>
            </a:p>
          </p:txBody>
        </p:sp>
      </p:grpSp>
      <p:graphicFrame>
        <p:nvGraphicFramePr>
          <p:cNvPr id="24" name="Table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5235430"/>
              </p:ext>
            </p:extLst>
          </p:nvPr>
        </p:nvGraphicFramePr>
        <p:xfrm>
          <a:off x="309484" y="2211710"/>
          <a:ext cx="8540665" cy="2448273"/>
        </p:xfrm>
        <a:graphic>
          <a:graphicData uri="http://schemas.openxmlformats.org/drawingml/2006/table">
            <a:tbl>
              <a:tblPr firstRow="1" firstCol="1" bandRow="1"/>
              <a:tblGrid>
                <a:gridCol w="8540665"/>
              </a:tblGrid>
              <a:tr h="233398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1090930" algn="ctr"/>
                        </a:tabLst>
                      </a:pPr>
                      <a:r>
                        <a:rPr lang="en-US" sz="1200" b="1" i="1" dirty="0" err="1" smtClean="0">
                          <a:solidFill>
                            <a:schemeClr val="bg1"/>
                          </a:solidFill>
                          <a:effectLst/>
                          <a:latin typeface="+mj-lt"/>
                          <a:ea typeface="Georgia" panose="02040502050405020303" pitchFamily="18" charset="0"/>
                          <a:cs typeface="Times New Roman" panose="02020603050405020304" pitchFamily="18" charset="0"/>
                        </a:rPr>
                        <a:t>Tujuan</a:t>
                      </a:r>
                      <a:endParaRPr lang="en-GB" sz="1200" b="1" i="1" dirty="0">
                        <a:solidFill>
                          <a:schemeClr val="bg1"/>
                        </a:solidFill>
                        <a:effectLst/>
                        <a:latin typeface="+mj-lt"/>
                      </a:endParaRPr>
                    </a:p>
                  </a:txBody>
                  <a:tcPr marL="40302" marR="40302" marT="0" marB="0" anchor="ctr">
                    <a:lnL w="12700" cap="flat" cmpd="sng" algn="ctr">
                      <a:solidFill>
                        <a:srgbClr val="A320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A320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20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32020"/>
                    </a:solidFill>
                  </a:tcPr>
                </a:tc>
              </a:tr>
              <a:tr h="347691">
                <a:tc>
                  <a:txBody>
                    <a:bodyPr/>
                    <a:lstStyle/>
                    <a:p>
                      <a:pPr marL="0" lvl="0" indent="0">
                        <a:spcBef>
                          <a:spcPts val="150"/>
                        </a:spcBef>
                        <a:spcAft>
                          <a:spcPts val="150"/>
                        </a:spcAft>
                        <a:buFont typeface="+mj-lt"/>
                        <a:buNone/>
                      </a:pPr>
                      <a:r>
                        <a:rPr lang="en-GB" sz="1200" b="1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S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–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Tercipta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organisasi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pengadaan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yang </a:t>
                      </a:r>
                      <a:r>
                        <a:rPr lang="en-GB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dapat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menjalankan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peran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strategis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untuk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pencapaian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tujuan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organisasi</a:t>
                      </a: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0302" marR="40302" marT="0" marB="0" anchor="ctr">
                    <a:lnL w="12700" cap="flat" cmpd="sng" algn="ctr">
                      <a:solidFill>
                        <a:srgbClr val="A320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A320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20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66796">
                <a:tc>
                  <a:txBody>
                    <a:bodyPr/>
                    <a:lstStyle/>
                    <a:p>
                      <a:pPr marL="0" lvl="0" indent="0">
                        <a:spcBef>
                          <a:spcPts val="150"/>
                        </a:spcBef>
                        <a:spcAft>
                          <a:spcPts val="150"/>
                        </a:spcAft>
                        <a:buFont typeface="+mj-lt"/>
                        <a:buNone/>
                      </a:pPr>
                      <a:r>
                        <a:rPr lang="en-GB" sz="1200" b="1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K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–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Terbangun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komunikasi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dan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hubungan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kerja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sama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yang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efektif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dengan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seluruh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pemangku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kepentingan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dalam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rantai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pengadaan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termasuk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membangun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jejaring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nasional</a:t>
                      </a:r>
                      <a:endParaRPr lang="en-GB" sz="1200" b="0" dirty="0" smtClean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0302" marR="40302" marT="0" marB="0" anchor="ctr">
                    <a:lnL w="12700" cap="flat" cmpd="sng" algn="ctr">
                      <a:solidFill>
                        <a:srgbClr val="A320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A320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20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66796">
                <a:tc>
                  <a:txBody>
                    <a:bodyPr/>
                    <a:lstStyle/>
                    <a:p>
                      <a:pPr marL="0" lvl="0" indent="0">
                        <a:spcBef>
                          <a:spcPts val="150"/>
                        </a:spcBef>
                        <a:spcAft>
                          <a:spcPts val="150"/>
                        </a:spcAft>
                        <a:buFont typeface="+mj-lt"/>
                        <a:buNone/>
                      </a:pPr>
                      <a:r>
                        <a:rPr lang="en-GB" sz="1200" b="1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O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–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Terimplementasi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seluruh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siklus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pengelolaan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kinerja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pengadaan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barang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dan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jasa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untuk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memastikan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pencapaian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kinerja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organisasi</a:t>
                      </a: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0302" marR="40302" marT="0" marB="0" anchor="ctr">
                    <a:lnL w="12700" cap="flat" cmpd="sng" algn="ctr">
                      <a:solidFill>
                        <a:srgbClr val="A320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A320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20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66796">
                <a:tc>
                  <a:txBody>
                    <a:bodyPr/>
                    <a:lstStyle/>
                    <a:p>
                      <a:pPr marL="0" lvl="0" indent="0">
                        <a:spcBef>
                          <a:spcPts val="150"/>
                        </a:spcBef>
                        <a:spcAft>
                          <a:spcPts val="150"/>
                        </a:spcAft>
                        <a:buFont typeface="+mj-lt"/>
                        <a:buNone/>
                      </a:pPr>
                      <a:r>
                        <a:rPr lang="en-GB" sz="1200" b="1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P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– </a:t>
                      </a:r>
                      <a:r>
                        <a:rPr lang="en-GB" sz="1200" b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Terciptanya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proses </a:t>
                      </a:r>
                      <a:r>
                        <a:rPr lang="en-GB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pengadaan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yang </a:t>
                      </a:r>
                      <a:r>
                        <a:rPr lang="en-GB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terintegrasi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untuk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meningkatkan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kepuasan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pelanggan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internal </a:t>
                      </a:r>
                      <a:r>
                        <a:rPr lang="en-GB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maupun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eksternal</a:t>
                      </a:r>
                      <a:endParaRPr lang="en-GB" sz="1200" b="0" dirty="0" smtClean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0302" marR="40302" marT="0" marB="0" anchor="ctr">
                    <a:lnL w="12700" cap="flat" cmpd="sng" algn="ctr">
                      <a:solidFill>
                        <a:srgbClr val="A320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A320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20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66796">
                <a:tc>
                  <a:txBody>
                    <a:bodyPr/>
                    <a:lstStyle/>
                    <a:p>
                      <a:pPr marL="0" lvl="0" indent="0">
                        <a:spcBef>
                          <a:spcPts val="150"/>
                        </a:spcBef>
                        <a:spcAft>
                          <a:spcPts val="150"/>
                        </a:spcAft>
                        <a:buFont typeface="+mj-lt"/>
                        <a:buNone/>
                      </a:pPr>
                      <a:r>
                        <a:rPr lang="en-US" sz="1200" b="1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Georgia" panose="02040502050405020303" pitchFamily="18" charset="0"/>
                          <a:cs typeface="Times New Roman" panose="02020603050405020304" pitchFamily="18" charset="0"/>
                        </a:rPr>
                        <a:t>Per</a:t>
                      </a:r>
                      <a:r>
                        <a:rPr lang="en-US" sz="1200" b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Georgia" panose="02040502050405020303" pitchFamily="18" charset="0"/>
                          <a:cs typeface="Times New Roman" panose="02020603050405020304" pitchFamily="18" charset="0"/>
                        </a:rPr>
                        <a:t> – </a:t>
                      </a:r>
                      <a:r>
                        <a:rPr lang="en-US" sz="1200" b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Georgia" panose="02040502050405020303" pitchFamily="18" charset="0"/>
                          <a:cs typeface="Times New Roman" panose="02020603050405020304" pitchFamily="18" charset="0"/>
                        </a:rPr>
                        <a:t>Terciptanya</a:t>
                      </a:r>
                      <a:r>
                        <a:rPr lang="en-US" sz="1200" b="0" baseline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Georgia" panose="02040502050405020303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Georgia" panose="02040502050405020303" pitchFamily="18" charset="0"/>
                          <a:cs typeface="Times New Roman" panose="02020603050405020304" pitchFamily="18" charset="0"/>
                        </a:rPr>
                        <a:t>organisasi</a:t>
                      </a:r>
                      <a:r>
                        <a:rPr lang="en-US" sz="1200" b="0" baseline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Georgia" panose="02040502050405020303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Georgia" panose="02040502050405020303" pitchFamily="18" charset="0"/>
                          <a:cs typeface="Times New Roman" panose="02020603050405020304" pitchFamily="18" charset="0"/>
                        </a:rPr>
                        <a:t>pembelajar</a:t>
                      </a:r>
                      <a:r>
                        <a:rPr lang="en-US" sz="1200" b="0" baseline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Georgia" panose="02040502050405020303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Georgia" panose="02040502050405020303" pitchFamily="18" charset="0"/>
                          <a:cs typeface="Times New Roman" panose="02020603050405020304" pitchFamily="18" charset="0"/>
                        </a:rPr>
                        <a:t>dalam</a:t>
                      </a:r>
                      <a:r>
                        <a:rPr lang="en-US" sz="1200" b="0" baseline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Georgia" panose="02040502050405020303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Georgia" panose="02040502050405020303" pitchFamily="18" charset="0"/>
                          <a:cs typeface="Times New Roman" panose="02020603050405020304" pitchFamily="18" charset="0"/>
                        </a:rPr>
                        <a:t>fungsi</a:t>
                      </a:r>
                      <a:r>
                        <a:rPr lang="en-US" sz="1200" b="0" baseline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Georgia" panose="02040502050405020303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Georgia" panose="02040502050405020303" pitchFamily="18" charset="0"/>
                          <a:cs typeface="Times New Roman" panose="02020603050405020304" pitchFamily="18" charset="0"/>
                        </a:rPr>
                        <a:t>pengadaan</a:t>
                      </a:r>
                      <a:r>
                        <a:rPr lang="en-US" sz="1200" b="0" baseline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Georgia" panose="02040502050405020303" pitchFamily="18" charset="0"/>
                          <a:cs typeface="Times New Roman" panose="02020603050405020304" pitchFamily="18" charset="0"/>
                        </a:rPr>
                        <a:t> agar </a:t>
                      </a:r>
                      <a:r>
                        <a:rPr lang="en-US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Georgia" panose="02040502050405020303" pitchFamily="18" charset="0"/>
                          <a:cs typeface="Times New Roman" panose="02020603050405020304" pitchFamily="18" charset="0"/>
                        </a:rPr>
                        <a:t>mampu</a:t>
                      </a:r>
                      <a:r>
                        <a:rPr lang="en-US" sz="1200" b="0" baseline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Georgia" panose="02040502050405020303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Georgia" panose="02040502050405020303" pitchFamily="18" charset="0"/>
                          <a:cs typeface="Times New Roman" panose="02020603050405020304" pitchFamily="18" charset="0"/>
                        </a:rPr>
                        <a:t>mewujudkan</a:t>
                      </a:r>
                      <a:r>
                        <a:rPr lang="en-US" sz="1200" b="0" baseline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Georgia" panose="02040502050405020303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Georgia" panose="02040502050405020303" pitchFamily="18" charset="0"/>
                          <a:cs typeface="Times New Roman" panose="02020603050405020304" pitchFamily="18" charset="0"/>
                        </a:rPr>
                        <a:t>pusat</a:t>
                      </a:r>
                      <a:r>
                        <a:rPr lang="en-US" sz="1200" b="0" baseline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Georgia" panose="02040502050405020303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Georgia" panose="02040502050405020303" pitchFamily="18" charset="0"/>
                          <a:cs typeface="Times New Roman" panose="02020603050405020304" pitchFamily="18" charset="0"/>
                        </a:rPr>
                        <a:t>keunggulan</a:t>
                      </a:r>
                      <a:r>
                        <a:rPr lang="en-US" sz="1200" b="0" baseline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Georgia" panose="02040502050405020303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Georgia" panose="02040502050405020303" pitchFamily="18" charset="0"/>
                          <a:cs typeface="Times New Roman" panose="02020603050405020304" pitchFamily="18" charset="0"/>
                        </a:rPr>
                        <a:t>dalam</a:t>
                      </a:r>
                      <a:r>
                        <a:rPr lang="en-US" sz="1200" b="0" baseline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Georgia" panose="02040502050405020303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Georgia" panose="02040502050405020303" pitchFamily="18" charset="0"/>
                          <a:cs typeface="Times New Roman" panose="02020603050405020304" pitchFamily="18" charset="0"/>
                        </a:rPr>
                        <a:t>berbagi</a:t>
                      </a:r>
                      <a:r>
                        <a:rPr lang="en-US" sz="1200" b="0" baseline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Georgia" panose="02040502050405020303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Georgia" panose="02040502050405020303" pitchFamily="18" charset="0"/>
                          <a:cs typeface="Times New Roman" panose="02020603050405020304" pitchFamily="18" charset="0"/>
                        </a:rPr>
                        <a:t>pengetahuan</a:t>
                      </a:r>
                      <a:r>
                        <a:rPr lang="en-US" sz="1200" b="0" baseline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Georgia" panose="02040502050405020303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Georgia" panose="02040502050405020303" pitchFamily="18" charset="0"/>
                          <a:cs typeface="Times New Roman" panose="02020603050405020304" pitchFamily="18" charset="0"/>
                        </a:rPr>
                        <a:t>informasi</a:t>
                      </a:r>
                      <a:r>
                        <a:rPr lang="en-US" sz="1200" b="0" baseline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Georgia" panose="02040502050405020303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Georgia" panose="02040502050405020303" pitchFamily="18" charset="0"/>
                          <a:cs typeface="Times New Roman" panose="02020603050405020304" pitchFamily="18" charset="0"/>
                        </a:rPr>
                        <a:t>dan</a:t>
                      </a:r>
                      <a:r>
                        <a:rPr lang="en-US" sz="1200" b="0" baseline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Georgia" panose="02040502050405020303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Georgia" panose="02040502050405020303" pitchFamily="18" charset="0"/>
                          <a:cs typeface="Times New Roman" panose="02020603050405020304" pitchFamily="18" charset="0"/>
                        </a:rPr>
                        <a:t>kemampuan</a:t>
                      </a:r>
                      <a:r>
                        <a:rPr lang="en-US" sz="1200" b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Georgia" panose="02040502050405020303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40302" marR="40302" marT="0" marB="0" anchor="ctr">
                    <a:lnL w="12700" cap="flat" cmpd="sng" algn="ctr">
                      <a:solidFill>
                        <a:srgbClr val="A320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A320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202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90005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Aktifitas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CoE</a:t>
            </a:r>
            <a:endParaRPr lang="en-GB" sz="16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MCA – I  </a:t>
            </a:r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  <a:sym typeface="Symbol"/>
              </a:rPr>
              <a:t>  </a:t>
            </a:r>
            <a:fld id="{FEBD7F86-1881-4698-8703-FB80B0800997}" type="slidenum">
              <a:rPr lang="en-GB" sz="70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pPr/>
              <a:t>6</a:t>
            </a:fld>
            <a:endParaRPr lang="en-GB" sz="7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14"/>
          </p:nvPr>
        </p:nvSpPr>
        <p:spPr>
          <a:xfrm>
            <a:off x="3453306" y="3527507"/>
            <a:ext cx="2031735" cy="2841013"/>
          </a:xfrm>
        </p:spPr>
        <p:txBody>
          <a:bodyPr/>
          <a:lstStyle/>
          <a:p>
            <a:r>
              <a:rPr lang="en-US" dirty="0" smtClean="0">
                <a:latin typeface="+mj-lt"/>
              </a:rPr>
              <a:t> </a:t>
            </a:r>
            <a:endParaRPr lang="en-GB" dirty="0">
              <a:latin typeface="+mj-lt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309484" y="233046"/>
            <a:ext cx="4223191" cy="195932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endParaRPr lang="en-GB" sz="800" b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r>
              <a:rPr lang="en-GB" sz="8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Oktober</a:t>
            </a:r>
            <a:r>
              <a:rPr lang="en-GB" sz="8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2017</a:t>
            </a:r>
            <a:endParaRPr lang="en-GB" sz="8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grpSp>
        <p:nvGrpSpPr>
          <p:cNvPr id="42" name="Group 41"/>
          <p:cNvGrpSpPr/>
          <p:nvPr/>
        </p:nvGrpSpPr>
        <p:grpSpPr>
          <a:xfrm>
            <a:off x="323389" y="987574"/>
            <a:ext cx="8406997" cy="3744416"/>
            <a:chOff x="1135405" y="1660521"/>
            <a:chExt cx="9455172" cy="3918364"/>
          </a:xfrm>
        </p:grpSpPr>
        <p:cxnSp>
          <p:nvCxnSpPr>
            <p:cNvPr id="43" name="Straight Connector 42"/>
            <p:cNvCxnSpPr/>
            <p:nvPr/>
          </p:nvCxnSpPr>
          <p:spPr>
            <a:xfrm>
              <a:off x="3948467" y="2483260"/>
              <a:ext cx="0" cy="2495551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6170971" y="2483260"/>
              <a:ext cx="0" cy="2495551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Rectangle 44"/>
            <p:cNvSpPr/>
            <p:nvPr/>
          </p:nvSpPr>
          <p:spPr bwMode="ltGray">
            <a:xfrm>
              <a:off x="1840268" y="2426110"/>
              <a:ext cx="2032000" cy="361950"/>
            </a:xfrm>
            <a:prstGeom prst="rect">
              <a:avLst/>
            </a:prstGeom>
            <a:solidFill>
              <a:schemeClr val="tx2"/>
            </a:solidFill>
            <a:ln w="31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800" smtClean="0">
                  <a:solidFill>
                    <a:schemeClr val="bg1"/>
                  </a:solidFill>
                  <a:latin typeface="+mj-lt"/>
                </a:rPr>
                <a:t>CoE-P</a:t>
              </a:r>
              <a:endParaRPr lang="en-GB" sz="1800" dirty="0" err="1" smtClean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81" name="Rectangle 80"/>
            <p:cNvSpPr/>
            <p:nvPr/>
          </p:nvSpPr>
          <p:spPr bwMode="ltGray">
            <a:xfrm>
              <a:off x="1840268" y="2788060"/>
              <a:ext cx="2032000" cy="361950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 w="31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100" dirty="0" err="1" smtClean="0">
                  <a:solidFill>
                    <a:sysClr val="windowText" lastClr="000000"/>
                  </a:solidFill>
                  <a:latin typeface="+mj-lt"/>
                </a:rPr>
                <a:t>Perencanaan</a:t>
              </a:r>
              <a:r>
                <a:rPr lang="en-US" sz="1100" dirty="0">
                  <a:solidFill>
                    <a:sysClr val="windowText" lastClr="000000"/>
                  </a:solidFill>
                  <a:latin typeface="+mj-lt"/>
                </a:rPr>
                <a:t> </a:t>
              </a:r>
              <a:r>
                <a:rPr lang="en-US" sz="1100" i="1" dirty="0">
                  <a:solidFill>
                    <a:sysClr val="windowText" lastClr="000000"/>
                  </a:solidFill>
                  <a:latin typeface="+mj-lt"/>
                </a:rPr>
                <a:t>Center of Excellence </a:t>
              </a:r>
              <a:endParaRPr lang="en-GB" sz="1100" i="1" dirty="0" err="1" smtClean="0">
                <a:solidFill>
                  <a:sysClr val="windowText" lastClr="000000"/>
                </a:solidFill>
                <a:latin typeface="+mj-lt"/>
              </a:endParaRPr>
            </a:p>
          </p:txBody>
        </p:sp>
        <p:sp>
          <p:nvSpPr>
            <p:cNvPr id="82" name="Rectangle 81"/>
            <p:cNvSpPr/>
            <p:nvPr/>
          </p:nvSpPr>
          <p:spPr bwMode="ltGray">
            <a:xfrm>
              <a:off x="4050070" y="2426110"/>
              <a:ext cx="2032000" cy="361950"/>
            </a:xfrm>
            <a:prstGeom prst="rect">
              <a:avLst/>
            </a:prstGeom>
            <a:solidFill>
              <a:schemeClr val="tx2"/>
            </a:solidFill>
            <a:ln w="31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800" smtClean="0">
                  <a:solidFill>
                    <a:schemeClr val="bg1"/>
                  </a:solidFill>
                  <a:latin typeface="+mj-lt"/>
                </a:rPr>
                <a:t>CoE-Imp</a:t>
              </a:r>
              <a:r>
                <a:rPr lang="en-US" sz="1800" dirty="0" smtClean="0">
                  <a:solidFill>
                    <a:schemeClr val="bg1"/>
                  </a:solidFill>
                  <a:latin typeface="+mj-lt"/>
                </a:rPr>
                <a:t>.</a:t>
              </a:r>
              <a:endParaRPr lang="en-GB" sz="1800" dirty="0" err="1" smtClean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84" name="Rectangle 83"/>
            <p:cNvSpPr/>
            <p:nvPr/>
          </p:nvSpPr>
          <p:spPr bwMode="ltGray">
            <a:xfrm>
              <a:off x="4050070" y="2788060"/>
              <a:ext cx="2032000" cy="361950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 w="31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100" dirty="0" err="1">
                  <a:solidFill>
                    <a:sysClr val="windowText" lastClr="000000"/>
                  </a:solidFill>
                  <a:latin typeface="+mj-lt"/>
                </a:rPr>
                <a:t>Implementasi</a:t>
              </a:r>
              <a:r>
                <a:rPr lang="en-US" sz="1100" dirty="0">
                  <a:solidFill>
                    <a:sysClr val="windowText" lastClr="000000"/>
                  </a:solidFill>
                  <a:latin typeface="+mj-lt"/>
                </a:rPr>
                <a:t> </a:t>
              </a:r>
              <a:r>
                <a:rPr lang="en-US" sz="1100" i="1" dirty="0">
                  <a:solidFill>
                    <a:sysClr val="windowText" lastClr="000000"/>
                  </a:solidFill>
                  <a:latin typeface="+mj-lt"/>
                </a:rPr>
                <a:t>Center </a:t>
              </a:r>
              <a:r>
                <a:rPr lang="en-US" sz="1100" i="1" dirty="0" smtClean="0">
                  <a:solidFill>
                    <a:sysClr val="windowText" lastClr="000000"/>
                  </a:solidFill>
                  <a:latin typeface="+mj-lt"/>
                </a:rPr>
                <a:t>of Excellence</a:t>
              </a:r>
              <a:endParaRPr lang="en-GB" sz="1100" i="1" dirty="0" err="1" smtClean="0">
                <a:solidFill>
                  <a:sysClr val="windowText" lastClr="000000"/>
                </a:solidFill>
                <a:latin typeface="+mj-lt"/>
              </a:endParaRPr>
            </a:p>
          </p:txBody>
        </p:sp>
        <p:cxnSp>
          <p:nvCxnSpPr>
            <p:cNvPr id="85" name="Straight Connector 84"/>
            <p:cNvCxnSpPr/>
            <p:nvPr/>
          </p:nvCxnSpPr>
          <p:spPr>
            <a:xfrm>
              <a:off x="8380774" y="2483260"/>
              <a:ext cx="0" cy="2495551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6" name="Rectangle 85"/>
            <p:cNvSpPr/>
            <p:nvPr/>
          </p:nvSpPr>
          <p:spPr bwMode="ltGray">
            <a:xfrm>
              <a:off x="6259873" y="2426110"/>
              <a:ext cx="2032000" cy="361950"/>
            </a:xfrm>
            <a:prstGeom prst="rect">
              <a:avLst/>
            </a:prstGeom>
            <a:solidFill>
              <a:schemeClr val="tx2"/>
            </a:solidFill>
            <a:ln w="31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800" smtClean="0">
                  <a:solidFill>
                    <a:schemeClr val="bg1"/>
                  </a:solidFill>
                  <a:latin typeface="+mj-lt"/>
                </a:rPr>
                <a:t>CoE-M</a:t>
              </a:r>
              <a:endParaRPr lang="en-GB" sz="1800" dirty="0" err="1" smtClean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87" name="Rectangle 86"/>
            <p:cNvSpPr/>
            <p:nvPr/>
          </p:nvSpPr>
          <p:spPr bwMode="ltGray">
            <a:xfrm>
              <a:off x="6259873" y="2788060"/>
              <a:ext cx="2032000" cy="361950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 w="31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100" dirty="0" smtClean="0">
                  <a:solidFill>
                    <a:sysClr val="windowText" lastClr="000000"/>
                  </a:solidFill>
                  <a:latin typeface="+mj-lt"/>
                </a:rPr>
                <a:t>Monitoring </a:t>
              </a:r>
              <a:r>
                <a:rPr lang="en-US" sz="1100" i="1" dirty="0" smtClean="0">
                  <a:solidFill>
                    <a:sysClr val="windowText" lastClr="000000"/>
                  </a:solidFill>
                  <a:latin typeface="+mj-lt"/>
                </a:rPr>
                <a:t>Center of Excellence</a:t>
              </a:r>
              <a:endParaRPr lang="en-GB" sz="1100" i="1" dirty="0" err="1" smtClean="0">
                <a:solidFill>
                  <a:sysClr val="windowText" lastClr="000000"/>
                </a:solidFill>
                <a:latin typeface="+mj-lt"/>
              </a:endParaRPr>
            </a:p>
          </p:txBody>
        </p:sp>
        <p:cxnSp>
          <p:nvCxnSpPr>
            <p:cNvPr id="88" name="Straight Connector 87"/>
            <p:cNvCxnSpPr/>
            <p:nvPr/>
          </p:nvCxnSpPr>
          <p:spPr>
            <a:xfrm>
              <a:off x="10590577" y="2483260"/>
              <a:ext cx="0" cy="2495551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9" name="Rectangle 88"/>
            <p:cNvSpPr/>
            <p:nvPr/>
          </p:nvSpPr>
          <p:spPr bwMode="ltGray">
            <a:xfrm>
              <a:off x="8469676" y="2426110"/>
              <a:ext cx="2032000" cy="361950"/>
            </a:xfrm>
            <a:prstGeom prst="rect">
              <a:avLst/>
            </a:prstGeom>
            <a:solidFill>
              <a:schemeClr val="tx2"/>
            </a:solidFill>
            <a:ln w="31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800" smtClean="0">
                  <a:solidFill>
                    <a:schemeClr val="bg1"/>
                  </a:solidFill>
                  <a:latin typeface="+mj-lt"/>
                </a:rPr>
                <a:t>CoE-Ins</a:t>
              </a:r>
              <a:r>
                <a:rPr lang="en-US" sz="1800" dirty="0" smtClean="0">
                  <a:solidFill>
                    <a:schemeClr val="bg1"/>
                  </a:solidFill>
                  <a:latin typeface="+mj-lt"/>
                </a:rPr>
                <a:t>.</a:t>
              </a:r>
              <a:endParaRPr lang="en-GB" sz="1800" dirty="0" err="1" smtClean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90" name="Rectangle 89"/>
            <p:cNvSpPr/>
            <p:nvPr/>
          </p:nvSpPr>
          <p:spPr bwMode="ltGray">
            <a:xfrm>
              <a:off x="8469676" y="2788060"/>
              <a:ext cx="2032000" cy="361950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 w="31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100" dirty="0" err="1" smtClean="0">
                  <a:solidFill>
                    <a:sysClr val="windowText" lastClr="000000"/>
                  </a:solidFill>
                  <a:latin typeface="+mj-lt"/>
                </a:rPr>
                <a:t>Institisionalisasi</a:t>
              </a:r>
              <a:r>
                <a:rPr lang="en-US" sz="1100" dirty="0" smtClean="0">
                  <a:solidFill>
                    <a:sysClr val="windowText" lastClr="000000"/>
                  </a:solidFill>
                  <a:latin typeface="+mj-lt"/>
                </a:rPr>
                <a:t> </a:t>
              </a:r>
              <a:r>
                <a:rPr lang="en-US" sz="1100" i="1" dirty="0" smtClean="0">
                  <a:solidFill>
                    <a:sysClr val="windowText" lastClr="000000"/>
                  </a:solidFill>
                  <a:latin typeface="+mj-lt"/>
                </a:rPr>
                <a:t>Center of Excellence</a:t>
              </a:r>
              <a:endParaRPr lang="en-GB" sz="1100" i="1" dirty="0" err="1" smtClean="0">
                <a:solidFill>
                  <a:sysClr val="windowText" lastClr="000000"/>
                </a:solidFill>
                <a:latin typeface="+mj-lt"/>
              </a:endParaRPr>
            </a:p>
          </p:txBody>
        </p:sp>
        <p:sp>
          <p:nvSpPr>
            <p:cNvPr id="91" name="Rectangle 90"/>
            <p:cNvSpPr/>
            <p:nvPr/>
          </p:nvSpPr>
          <p:spPr bwMode="ltGray">
            <a:xfrm>
              <a:off x="1840267" y="4835935"/>
              <a:ext cx="8750309" cy="381000"/>
            </a:xfrm>
            <a:prstGeom prst="rect">
              <a:avLst/>
            </a:prstGeom>
            <a:solidFill>
              <a:schemeClr val="tx2"/>
            </a:solidFill>
            <a:ln w="31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800" smtClean="0">
                  <a:solidFill>
                    <a:schemeClr val="bg1"/>
                  </a:solidFill>
                  <a:latin typeface="+mj-lt"/>
                </a:rPr>
                <a:t>CoE-M&amp;C</a:t>
              </a:r>
              <a:endParaRPr lang="en-GB" sz="1800" dirty="0" err="1" smtClean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92" name="Rectangle 91"/>
            <p:cNvSpPr/>
            <p:nvPr/>
          </p:nvSpPr>
          <p:spPr bwMode="ltGray">
            <a:xfrm>
              <a:off x="1840267" y="5207410"/>
              <a:ext cx="8750309" cy="371475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 w="31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i="1" dirty="0">
                  <a:solidFill>
                    <a:sysClr val="windowText" lastClr="000000"/>
                  </a:solidFill>
                  <a:latin typeface="+mj-lt"/>
                </a:rPr>
                <a:t>Mentoring</a:t>
              </a:r>
              <a:r>
                <a:rPr lang="en-US" sz="1200" dirty="0">
                  <a:solidFill>
                    <a:sysClr val="windowText" lastClr="000000"/>
                  </a:solidFill>
                  <a:latin typeface="+mj-lt"/>
                </a:rPr>
                <a:t> </a:t>
              </a:r>
              <a:r>
                <a:rPr lang="en-US" sz="1200" dirty="0" err="1" smtClean="0">
                  <a:solidFill>
                    <a:sysClr val="windowText" lastClr="000000"/>
                  </a:solidFill>
                  <a:latin typeface="+mj-lt"/>
                </a:rPr>
                <a:t>dan</a:t>
              </a:r>
              <a:r>
                <a:rPr lang="en-US" sz="1200" dirty="0" smtClean="0">
                  <a:solidFill>
                    <a:sysClr val="windowText" lastClr="000000"/>
                  </a:solidFill>
                  <a:latin typeface="+mj-lt"/>
                </a:rPr>
                <a:t> </a:t>
              </a:r>
              <a:r>
                <a:rPr lang="en-US" sz="1200" i="1" dirty="0" smtClean="0">
                  <a:solidFill>
                    <a:sysClr val="windowText" lastClr="000000"/>
                  </a:solidFill>
                  <a:latin typeface="+mj-lt"/>
                </a:rPr>
                <a:t>Coaching</a:t>
              </a:r>
              <a:r>
                <a:rPr lang="en-US" sz="1200" dirty="0" smtClean="0">
                  <a:solidFill>
                    <a:sysClr val="windowText" lastClr="000000"/>
                  </a:solidFill>
                  <a:latin typeface="+mj-lt"/>
                </a:rPr>
                <a:t>  </a:t>
              </a:r>
              <a:r>
                <a:rPr lang="en-US" sz="1200" i="1" dirty="0" smtClean="0">
                  <a:solidFill>
                    <a:sysClr val="windowText" lastClr="000000"/>
                  </a:solidFill>
                  <a:latin typeface="+mj-lt"/>
                </a:rPr>
                <a:t>Center of Excellence</a:t>
              </a:r>
              <a:endParaRPr lang="en-GB" sz="1200" i="1" dirty="0" err="1" smtClean="0">
                <a:solidFill>
                  <a:sysClr val="windowText" lastClr="000000"/>
                </a:solidFill>
                <a:latin typeface="+mj-lt"/>
              </a:endParaRPr>
            </a:p>
          </p:txBody>
        </p:sp>
        <p:sp>
          <p:nvSpPr>
            <p:cNvPr id="93" name="Rectangle 92"/>
            <p:cNvSpPr/>
            <p:nvPr/>
          </p:nvSpPr>
          <p:spPr bwMode="ltGray">
            <a:xfrm rot="16200000">
              <a:off x="-129830" y="3691342"/>
              <a:ext cx="3152777" cy="622307"/>
            </a:xfrm>
            <a:prstGeom prst="rect">
              <a:avLst/>
            </a:prstGeom>
            <a:solidFill>
              <a:schemeClr val="accent2"/>
            </a:solidFill>
            <a:ln w="31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800" i="1" dirty="0" err="1" smtClean="0">
                  <a:solidFill>
                    <a:schemeClr val="bg1"/>
                  </a:solidFill>
                  <a:latin typeface="+mj-lt"/>
                </a:rPr>
                <a:t>Capaian</a:t>
              </a:r>
              <a:r>
                <a:rPr lang="en-US" sz="1800" i="1" dirty="0" smtClean="0">
                  <a:solidFill>
                    <a:schemeClr val="bg1"/>
                  </a:solidFill>
                  <a:latin typeface="+mj-lt"/>
                </a:rPr>
                <a:t> </a:t>
              </a:r>
              <a:r>
                <a:rPr lang="en-US" sz="1800" i="1" dirty="0" err="1" smtClean="0">
                  <a:solidFill>
                    <a:schemeClr val="bg1"/>
                  </a:solidFill>
                  <a:latin typeface="+mj-lt"/>
                </a:rPr>
                <a:t>CoE</a:t>
              </a:r>
              <a:endParaRPr lang="en-GB" sz="1800" i="1" dirty="0" err="1" smtClean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94" name="Rectangle 93"/>
            <p:cNvSpPr/>
            <p:nvPr/>
          </p:nvSpPr>
          <p:spPr bwMode="ltGray">
            <a:xfrm>
              <a:off x="1840268" y="3292885"/>
              <a:ext cx="2032000" cy="6858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b="1" i="1" dirty="0" err="1" smtClean="0">
                  <a:solidFill>
                    <a:sysClr val="windowText" lastClr="000000"/>
                  </a:solidFill>
                  <a:latin typeface="+mj-lt"/>
                </a:rPr>
                <a:t>Rencana</a:t>
              </a:r>
              <a:r>
                <a:rPr lang="en-US" sz="1200" b="1" i="1" dirty="0" smtClean="0">
                  <a:solidFill>
                    <a:sysClr val="windowText" lastClr="000000"/>
                  </a:solidFill>
                  <a:latin typeface="+mj-lt"/>
                </a:rPr>
                <a:t> </a:t>
              </a:r>
              <a:r>
                <a:rPr lang="en-US" sz="1200" b="1" i="1" dirty="0" err="1" smtClean="0">
                  <a:solidFill>
                    <a:sysClr val="windowText" lastClr="000000"/>
                  </a:solidFill>
                  <a:latin typeface="+mj-lt"/>
                </a:rPr>
                <a:t>Strategis</a:t>
              </a:r>
              <a:r>
                <a:rPr lang="en-US" sz="1200" b="1" i="1" dirty="0" smtClean="0">
                  <a:solidFill>
                    <a:sysClr val="windowText" lastClr="000000"/>
                  </a:solidFill>
                  <a:latin typeface="+mj-lt"/>
                </a:rPr>
                <a:t> </a:t>
              </a:r>
              <a:r>
                <a:rPr lang="en-US" sz="1200" b="1" i="1" dirty="0" err="1" smtClean="0">
                  <a:solidFill>
                    <a:sysClr val="windowText" lastClr="000000"/>
                  </a:solidFill>
                  <a:latin typeface="+mj-lt"/>
                </a:rPr>
                <a:t>Organisasi</a:t>
              </a:r>
              <a:endParaRPr lang="en-GB" sz="1200" b="1" i="1" dirty="0" err="1" smtClean="0">
                <a:solidFill>
                  <a:sysClr val="windowText" lastClr="000000"/>
                </a:solidFill>
                <a:latin typeface="+mj-lt"/>
              </a:endParaRPr>
            </a:p>
          </p:txBody>
        </p:sp>
        <p:sp>
          <p:nvSpPr>
            <p:cNvPr id="95" name="Rectangle 94"/>
            <p:cNvSpPr/>
            <p:nvPr/>
          </p:nvSpPr>
          <p:spPr bwMode="ltGray">
            <a:xfrm>
              <a:off x="1840268" y="4064410"/>
              <a:ext cx="2032000" cy="28575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b="1" i="1" dirty="0" err="1" smtClean="0">
                  <a:solidFill>
                    <a:sysClr val="windowText" lastClr="000000"/>
                  </a:solidFill>
                  <a:latin typeface="+mj-lt"/>
                </a:rPr>
                <a:t>Pemetaan</a:t>
              </a:r>
              <a:r>
                <a:rPr lang="en-GB" sz="1200" b="1" i="1" dirty="0" smtClean="0">
                  <a:solidFill>
                    <a:sysClr val="windowText" lastClr="000000"/>
                  </a:solidFill>
                  <a:latin typeface="+mj-lt"/>
                </a:rPr>
                <a:t> </a:t>
              </a:r>
              <a:r>
                <a:rPr lang="en-GB" sz="1200" b="1" i="1" dirty="0" err="1" smtClean="0">
                  <a:solidFill>
                    <a:sysClr val="windowText" lastClr="000000"/>
                  </a:solidFill>
                  <a:latin typeface="+mj-lt"/>
                </a:rPr>
                <a:t>C&amp;S</a:t>
              </a:r>
              <a:endParaRPr lang="en-GB" sz="1200" b="1" i="1" dirty="0" smtClean="0">
                <a:solidFill>
                  <a:sysClr val="windowText" lastClr="000000"/>
                </a:solidFill>
                <a:latin typeface="+mj-lt"/>
              </a:endParaRPr>
            </a:p>
          </p:txBody>
        </p:sp>
        <p:sp>
          <p:nvSpPr>
            <p:cNvPr id="96" name="Rectangle 95"/>
            <p:cNvSpPr/>
            <p:nvPr/>
          </p:nvSpPr>
          <p:spPr bwMode="ltGray">
            <a:xfrm>
              <a:off x="4050070" y="3292885"/>
              <a:ext cx="2032000" cy="6858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b="1" i="1" dirty="0" smtClean="0">
                  <a:solidFill>
                    <a:sysClr val="windowText" lastClr="000000"/>
                  </a:solidFill>
                  <a:latin typeface="+mj-lt"/>
                </a:rPr>
                <a:t>Program </a:t>
              </a:r>
              <a:r>
                <a:rPr lang="en-US" sz="1200" b="1" i="1" dirty="0" err="1" smtClean="0">
                  <a:solidFill>
                    <a:sysClr val="windowText" lastClr="000000"/>
                  </a:solidFill>
                  <a:latin typeface="+mj-lt"/>
                </a:rPr>
                <a:t>Bimbingan</a:t>
              </a:r>
              <a:r>
                <a:rPr lang="en-US" sz="1200" b="1" i="1" dirty="0" smtClean="0">
                  <a:solidFill>
                    <a:sysClr val="windowText" lastClr="000000"/>
                  </a:solidFill>
                  <a:latin typeface="+mj-lt"/>
                </a:rPr>
                <a:t> Internal</a:t>
              </a:r>
              <a:endParaRPr lang="en-GB" sz="1200" b="1" i="1" dirty="0" err="1" smtClean="0">
                <a:solidFill>
                  <a:sysClr val="windowText" lastClr="000000"/>
                </a:solidFill>
                <a:latin typeface="+mj-lt"/>
              </a:endParaRPr>
            </a:p>
          </p:txBody>
        </p:sp>
        <p:sp>
          <p:nvSpPr>
            <p:cNvPr id="97" name="Rectangle 96"/>
            <p:cNvSpPr/>
            <p:nvPr/>
          </p:nvSpPr>
          <p:spPr bwMode="ltGray">
            <a:xfrm>
              <a:off x="4050070" y="4064410"/>
              <a:ext cx="2032000" cy="6858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b="1" i="1" dirty="0">
                  <a:solidFill>
                    <a:sysClr val="windowText" lastClr="000000"/>
                  </a:solidFill>
                  <a:latin typeface="+mj-lt"/>
                </a:rPr>
                <a:t>Program </a:t>
              </a:r>
              <a:r>
                <a:rPr lang="en-US" sz="1200" b="1" i="1" dirty="0" err="1">
                  <a:solidFill>
                    <a:sysClr val="windowText" lastClr="000000"/>
                  </a:solidFill>
                  <a:latin typeface="+mj-lt"/>
                </a:rPr>
                <a:t>Bimbingan</a:t>
              </a:r>
              <a:r>
                <a:rPr lang="en-US" sz="1200" b="1" i="1" dirty="0">
                  <a:solidFill>
                    <a:sysClr val="windowText" lastClr="000000"/>
                  </a:solidFill>
                  <a:latin typeface="+mj-lt"/>
                </a:rPr>
                <a:t> </a:t>
              </a:r>
              <a:r>
                <a:rPr lang="en-US" sz="1200" b="1" i="1" dirty="0" err="1" smtClean="0">
                  <a:solidFill>
                    <a:sysClr val="windowText" lastClr="000000"/>
                  </a:solidFill>
                  <a:latin typeface="+mj-lt"/>
                </a:rPr>
                <a:t>Eksternal</a:t>
              </a:r>
              <a:endParaRPr lang="en-GB" sz="1200" b="1" i="1" dirty="0" err="1">
                <a:solidFill>
                  <a:sysClr val="windowText" lastClr="000000"/>
                </a:solidFill>
                <a:latin typeface="+mj-lt"/>
              </a:endParaRPr>
            </a:p>
          </p:txBody>
        </p:sp>
        <p:sp>
          <p:nvSpPr>
            <p:cNvPr id="98" name="Rectangle 97"/>
            <p:cNvSpPr/>
            <p:nvPr/>
          </p:nvSpPr>
          <p:spPr bwMode="ltGray">
            <a:xfrm>
              <a:off x="6259872" y="3292885"/>
              <a:ext cx="2032000" cy="6858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b="1" i="1" dirty="0" err="1">
                  <a:solidFill>
                    <a:sysClr val="windowText" lastClr="000000"/>
                  </a:solidFill>
                  <a:latin typeface="+mj-lt"/>
                </a:rPr>
                <a:t>Survei</a:t>
              </a:r>
              <a:r>
                <a:rPr lang="en-GB" sz="1200" b="1" i="1" dirty="0">
                  <a:solidFill>
                    <a:sysClr val="windowText" lastClr="000000"/>
                  </a:solidFill>
                  <a:latin typeface="+mj-lt"/>
                </a:rPr>
                <a:t> </a:t>
              </a:r>
              <a:r>
                <a:rPr lang="en-GB" sz="1200" b="1" i="1" dirty="0" err="1">
                  <a:solidFill>
                    <a:sysClr val="windowText" lastClr="000000"/>
                  </a:solidFill>
                  <a:latin typeface="+mj-lt"/>
                </a:rPr>
                <a:t>Kepuasan</a:t>
              </a:r>
              <a:r>
                <a:rPr lang="en-GB" sz="1200" b="1" i="1" dirty="0">
                  <a:solidFill>
                    <a:sysClr val="windowText" lastClr="000000"/>
                  </a:solidFill>
                  <a:latin typeface="+mj-lt"/>
                </a:rPr>
                <a:t> </a:t>
              </a:r>
              <a:r>
                <a:rPr lang="en-GB" sz="1200" b="1" i="1" dirty="0" err="1">
                  <a:solidFill>
                    <a:sysClr val="windowText" lastClr="000000"/>
                  </a:solidFill>
                  <a:latin typeface="+mj-lt"/>
                </a:rPr>
                <a:t>Pelanggan</a:t>
              </a:r>
              <a:r>
                <a:rPr lang="en-GB" sz="1200" b="1" i="1" dirty="0">
                  <a:solidFill>
                    <a:sysClr val="windowText" lastClr="000000"/>
                  </a:solidFill>
                  <a:latin typeface="+mj-lt"/>
                </a:rPr>
                <a:t> Internal</a:t>
              </a:r>
              <a:endParaRPr lang="en-GB" sz="1200" b="1" i="1" dirty="0" smtClean="0">
                <a:solidFill>
                  <a:sysClr val="windowText" lastClr="000000"/>
                </a:solidFill>
                <a:latin typeface="+mj-lt"/>
              </a:endParaRPr>
            </a:p>
          </p:txBody>
        </p:sp>
        <p:sp>
          <p:nvSpPr>
            <p:cNvPr id="99" name="Rectangle 98"/>
            <p:cNvSpPr/>
            <p:nvPr/>
          </p:nvSpPr>
          <p:spPr bwMode="ltGray">
            <a:xfrm>
              <a:off x="6259872" y="4064410"/>
              <a:ext cx="2032000" cy="6858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b="1" i="1" dirty="0" err="1">
                  <a:solidFill>
                    <a:sysClr val="windowText" lastClr="000000"/>
                  </a:solidFill>
                  <a:latin typeface="+mj-lt"/>
                </a:rPr>
                <a:t>Survei</a:t>
              </a:r>
              <a:r>
                <a:rPr lang="en-GB" sz="1200" b="1" i="1" dirty="0">
                  <a:solidFill>
                    <a:sysClr val="windowText" lastClr="000000"/>
                  </a:solidFill>
                  <a:latin typeface="+mj-lt"/>
                </a:rPr>
                <a:t> </a:t>
              </a:r>
              <a:r>
                <a:rPr lang="en-GB" sz="1200" b="1" i="1" dirty="0" err="1">
                  <a:solidFill>
                    <a:sysClr val="windowText" lastClr="000000"/>
                  </a:solidFill>
                  <a:latin typeface="+mj-lt"/>
                </a:rPr>
                <a:t>Kepuasan</a:t>
              </a:r>
              <a:r>
                <a:rPr lang="en-GB" sz="1200" b="1" i="1" dirty="0">
                  <a:solidFill>
                    <a:sysClr val="windowText" lastClr="000000"/>
                  </a:solidFill>
                  <a:latin typeface="+mj-lt"/>
                </a:rPr>
                <a:t> </a:t>
              </a:r>
              <a:r>
                <a:rPr lang="en-GB" sz="1200" b="1" i="1" dirty="0" err="1">
                  <a:solidFill>
                    <a:sysClr val="windowText" lastClr="000000"/>
                  </a:solidFill>
                  <a:latin typeface="+mj-lt"/>
                </a:rPr>
                <a:t>Pelanggan</a:t>
              </a:r>
              <a:r>
                <a:rPr lang="en-GB" sz="1200" b="1" i="1" dirty="0">
                  <a:solidFill>
                    <a:sysClr val="windowText" lastClr="000000"/>
                  </a:solidFill>
                  <a:latin typeface="+mj-lt"/>
                </a:rPr>
                <a:t> </a:t>
              </a:r>
              <a:r>
                <a:rPr lang="en-GB" sz="1200" b="1" i="1" dirty="0" err="1">
                  <a:solidFill>
                    <a:sysClr val="windowText" lastClr="000000"/>
                  </a:solidFill>
                  <a:latin typeface="+mj-lt"/>
                </a:rPr>
                <a:t>Eksternal</a:t>
              </a:r>
              <a:endParaRPr lang="en-GB" sz="1200" b="1" i="1" dirty="0">
                <a:solidFill>
                  <a:sysClr val="windowText" lastClr="000000"/>
                </a:solidFill>
                <a:latin typeface="+mj-lt"/>
              </a:endParaRPr>
            </a:p>
          </p:txBody>
        </p:sp>
        <p:sp>
          <p:nvSpPr>
            <p:cNvPr id="100" name="Rectangle 99"/>
            <p:cNvSpPr/>
            <p:nvPr/>
          </p:nvSpPr>
          <p:spPr bwMode="ltGray">
            <a:xfrm>
              <a:off x="8469674" y="3292885"/>
              <a:ext cx="2032000" cy="6858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b="1" i="1" dirty="0">
                  <a:solidFill>
                    <a:sysClr val="windowText" lastClr="000000"/>
                  </a:solidFill>
                  <a:latin typeface="+mj-lt"/>
                </a:rPr>
                <a:t>SOP/</a:t>
              </a:r>
              <a:r>
                <a:rPr lang="en-GB" sz="1200" b="1" i="1" dirty="0" err="1">
                  <a:solidFill>
                    <a:sysClr val="windowText" lastClr="000000"/>
                  </a:solidFill>
                  <a:latin typeface="+mj-lt"/>
                </a:rPr>
                <a:t>Pedoman</a:t>
              </a:r>
              <a:r>
                <a:rPr lang="en-GB" sz="1200" b="1" i="1" dirty="0">
                  <a:solidFill>
                    <a:sysClr val="windowText" lastClr="000000"/>
                  </a:solidFill>
                  <a:latin typeface="+mj-lt"/>
                </a:rPr>
                <a:t> </a:t>
              </a:r>
              <a:r>
                <a:rPr lang="en-GB" sz="1200" b="1" i="1" dirty="0" err="1">
                  <a:solidFill>
                    <a:sysClr val="windowText" lastClr="000000"/>
                  </a:solidFill>
                  <a:latin typeface="+mj-lt"/>
                </a:rPr>
                <a:t>pengadaan</a:t>
              </a:r>
              <a:r>
                <a:rPr lang="en-GB" sz="1200" b="1" i="1" dirty="0">
                  <a:solidFill>
                    <a:sysClr val="windowText" lastClr="000000"/>
                  </a:solidFill>
                  <a:latin typeface="+mj-lt"/>
                </a:rPr>
                <a:t> </a:t>
              </a:r>
              <a:endParaRPr lang="en-GB" sz="1200" b="1" i="1" dirty="0" smtClean="0">
                <a:solidFill>
                  <a:sysClr val="windowText" lastClr="000000"/>
                </a:solidFill>
                <a:latin typeface="+mj-lt"/>
              </a:endParaRPr>
            </a:p>
          </p:txBody>
        </p:sp>
        <p:sp>
          <p:nvSpPr>
            <p:cNvPr id="101" name="Rectangle 100"/>
            <p:cNvSpPr/>
            <p:nvPr/>
          </p:nvSpPr>
          <p:spPr bwMode="ltGray">
            <a:xfrm>
              <a:off x="8469674" y="4064410"/>
              <a:ext cx="2032000" cy="6858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b="1" i="1" dirty="0" err="1">
                  <a:solidFill>
                    <a:sysClr val="windowText" lastClr="000000"/>
                  </a:solidFill>
                  <a:latin typeface="+mj-lt"/>
                </a:rPr>
                <a:t>Manajemen</a:t>
              </a:r>
              <a:r>
                <a:rPr lang="en-GB" sz="1200" b="1" i="1" dirty="0">
                  <a:solidFill>
                    <a:sysClr val="windowText" lastClr="000000"/>
                  </a:solidFill>
                  <a:latin typeface="+mj-lt"/>
                </a:rPr>
                <a:t> </a:t>
              </a:r>
              <a:r>
                <a:rPr lang="en-GB" sz="1200" b="1" i="1" dirty="0" err="1">
                  <a:solidFill>
                    <a:sysClr val="windowText" lastClr="000000"/>
                  </a:solidFill>
                  <a:latin typeface="+mj-lt"/>
                </a:rPr>
                <a:t>Informasi</a:t>
              </a:r>
              <a:r>
                <a:rPr lang="en-GB" sz="1200" b="1" i="1" dirty="0">
                  <a:solidFill>
                    <a:sysClr val="windowText" lastClr="000000"/>
                  </a:solidFill>
                  <a:latin typeface="+mj-lt"/>
                </a:rPr>
                <a:t> </a:t>
              </a:r>
              <a:r>
                <a:rPr lang="en-GB" sz="1200" b="1" i="1" dirty="0" err="1">
                  <a:solidFill>
                    <a:sysClr val="windowText" lastClr="000000"/>
                  </a:solidFill>
                  <a:latin typeface="+mj-lt"/>
                </a:rPr>
                <a:t>dan</a:t>
              </a:r>
              <a:r>
                <a:rPr lang="en-GB" sz="1200" b="1" i="1" dirty="0">
                  <a:solidFill>
                    <a:sysClr val="windowText" lastClr="000000"/>
                  </a:solidFill>
                  <a:latin typeface="+mj-lt"/>
                </a:rPr>
                <a:t> </a:t>
              </a:r>
              <a:r>
                <a:rPr lang="en-GB" sz="1200" b="1" i="1" dirty="0" err="1">
                  <a:solidFill>
                    <a:sysClr val="windowText" lastClr="000000"/>
                  </a:solidFill>
                  <a:latin typeface="+mj-lt"/>
                </a:rPr>
                <a:t>Pengetahuan</a:t>
              </a:r>
              <a:r>
                <a:rPr lang="en-GB" sz="1200" b="1" i="1" dirty="0">
                  <a:solidFill>
                    <a:sysClr val="windowText" lastClr="000000"/>
                  </a:solidFill>
                  <a:latin typeface="+mj-lt"/>
                </a:rPr>
                <a:t> (</a:t>
              </a:r>
              <a:r>
                <a:rPr lang="en-GB" sz="1200" b="1" i="1" dirty="0" err="1">
                  <a:solidFill>
                    <a:sysClr val="windowText" lastClr="000000"/>
                  </a:solidFill>
                  <a:latin typeface="+mj-lt"/>
                </a:rPr>
                <a:t>I&amp;KM</a:t>
              </a:r>
              <a:r>
                <a:rPr lang="en-GB" sz="1200" b="1" i="1" dirty="0">
                  <a:solidFill>
                    <a:sysClr val="windowText" lastClr="000000"/>
                  </a:solidFill>
                  <a:latin typeface="+mj-lt"/>
                </a:rPr>
                <a:t>)</a:t>
              </a:r>
            </a:p>
          </p:txBody>
        </p:sp>
        <p:sp>
          <p:nvSpPr>
            <p:cNvPr id="102" name="Rectangle 101"/>
            <p:cNvSpPr/>
            <p:nvPr/>
          </p:nvSpPr>
          <p:spPr bwMode="ltGray">
            <a:xfrm>
              <a:off x="1135405" y="1660521"/>
              <a:ext cx="9455171" cy="679861"/>
            </a:xfrm>
            <a:prstGeom prst="rect">
              <a:avLst/>
            </a:prstGeom>
            <a:solidFill>
              <a:schemeClr val="accent5"/>
            </a:solidFill>
            <a:ln w="31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800" b="1" i="1" dirty="0" err="1" smtClean="0">
                  <a:solidFill>
                    <a:schemeClr val="bg1"/>
                  </a:solidFill>
                  <a:latin typeface="+mj-lt"/>
                </a:rPr>
                <a:t>Urutan</a:t>
              </a:r>
              <a:r>
                <a:rPr lang="en-US" sz="1800" b="1" i="1" dirty="0" smtClean="0">
                  <a:solidFill>
                    <a:schemeClr val="bg1"/>
                  </a:solidFill>
                  <a:latin typeface="+mj-lt"/>
                </a:rPr>
                <a:t> </a:t>
              </a:r>
              <a:r>
                <a:rPr lang="en-US" sz="1800" b="1" i="1" dirty="0" err="1" smtClean="0">
                  <a:solidFill>
                    <a:schemeClr val="bg1"/>
                  </a:solidFill>
                  <a:latin typeface="+mj-lt"/>
                </a:rPr>
                <a:t>Kegiatan</a:t>
              </a:r>
              <a:r>
                <a:rPr lang="en-US" sz="1800" b="1" i="1" dirty="0" smtClean="0">
                  <a:solidFill>
                    <a:schemeClr val="bg1"/>
                  </a:solidFill>
                  <a:latin typeface="+mj-lt"/>
                </a:rPr>
                <a:t> </a:t>
              </a:r>
              <a:r>
                <a:rPr lang="en-US" sz="1800" b="1" i="1" dirty="0" err="1" smtClean="0">
                  <a:solidFill>
                    <a:schemeClr val="bg1"/>
                  </a:solidFill>
                  <a:latin typeface="+mj-lt"/>
                </a:rPr>
                <a:t>CoE</a:t>
              </a:r>
              <a:endParaRPr lang="en-GB" sz="1800" b="1" i="1" dirty="0" err="1" smtClean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103" name="Rectangle 102"/>
            <p:cNvSpPr/>
            <p:nvPr/>
          </p:nvSpPr>
          <p:spPr bwMode="ltGray">
            <a:xfrm>
              <a:off x="1840268" y="4464460"/>
              <a:ext cx="2032000" cy="28575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b="1" i="1" dirty="0" err="1" smtClean="0">
                  <a:solidFill>
                    <a:sysClr val="windowText" lastClr="000000"/>
                  </a:solidFill>
                  <a:latin typeface="+mj-lt"/>
                </a:rPr>
                <a:t>Rencana</a:t>
              </a:r>
              <a:r>
                <a:rPr lang="en-GB" sz="1200" b="1" i="1" dirty="0" smtClean="0">
                  <a:solidFill>
                    <a:sysClr val="windowText" lastClr="000000"/>
                  </a:solidFill>
                  <a:latin typeface="+mj-lt"/>
                </a:rPr>
                <a:t> </a:t>
              </a:r>
              <a:r>
                <a:rPr lang="en-GB" sz="1200" b="1" i="1" dirty="0" err="1" smtClean="0">
                  <a:solidFill>
                    <a:sysClr val="windowText" lastClr="000000"/>
                  </a:solidFill>
                  <a:latin typeface="+mj-lt"/>
                </a:rPr>
                <a:t>Keterlibatan</a:t>
              </a:r>
              <a:endParaRPr lang="en-GB" sz="1200" b="1" i="1" dirty="0">
                <a:solidFill>
                  <a:sysClr val="windowText" lastClr="000000"/>
                </a:solidFill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34426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Indikator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CoE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– Model </a:t>
            </a:r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Pembentukan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CoE</a:t>
            </a:r>
            <a:endParaRPr lang="en-GB" sz="16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MCA – I  </a:t>
            </a:r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  <a:sym typeface="Symbol"/>
              </a:rPr>
              <a:t>  </a:t>
            </a:r>
            <a:fld id="{FEBD7F86-1881-4698-8703-FB80B0800997}" type="slidenum">
              <a:rPr lang="en-GB" sz="70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pPr/>
              <a:t>7</a:t>
            </a:fld>
            <a:endParaRPr lang="en-GB" sz="7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14"/>
          </p:nvPr>
        </p:nvSpPr>
        <p:spPr>
          <a:xfrm>
            <a:off x="3453306" y="3527507"/>
            <a:ext cx="2031735" cy="2841013"/>
          </a:xfrm>
        </p:spPr>
        <p:txBody>
          <a:bodyPr/>
          <a:lstStyle/>
          <a:p>
            <a:r>
              <a:rPr lang="en-US" dirty="0" smtClean="0">
                <a:latin typeface="+mj-lt"/>
              </a:rPr>
              <a:t> </a:t>
            </a:r>
            <a:endParaRPr lang="en-GB" dirty="0">
              <a:latin typeface="+mj-lt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309484" y="233046"/>
            <a:ext cx="4223191" cy="195932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endParaRPr lang="en-GB" sz="800" b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r>
              <a:rPr lang="en-GB" sz="8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Oktober</a:t>
            </a:r>
            <a:r>
              <a:rPr lang="en-GB" sz="8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2017</a:t>
            </a:r>
            <a:endParaRPr lang="en-GB" sz="8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179512" y="1081943"/>
            <a:ext cx="8670638" cy="3650047"/>
            <a:chOff x="251520" y="1707654"/>
            <a:chExt cx="8598630" cy="3290007"/>
          </a:xfrm>
        </p:grpSpPr>
        <p:grpSp>
          <p:nvGrpSpPr>
            <p:cNvPr id="18" name="Group 17"/>
            <p:cNvGrpSpPr/>
            <p:nvPr/>
          </p:nvGrpSpPr>
          <p:grpSpPr>
            <a:xfrm rot="10800000">
              <a:off x="4833260" y="2102474"/>
              <a:ext cx="4016890" cy="2712294"/>
              <a:chOff x="597117" y="2109788"/>
              <a:chExt cx="9645650" cy="4135438"/>
            </a:xfrm>
          </p:grpSpPr>
          <p:sp>
            <p:nvSpPr>
              <p:cNvPr id="19" name="Freeform 5"/>
              <p:cNvSpPr>
                <a:spLocks/>
              </p:cNvSpPr>
              <p:nvPr/>
            </p:nvSpPr>
            <p:spPr bwMode="auto">
              <a:xfrm>
                <a:off x="597117" y="2386012"/>
                <a:ext cx="9645650" cy="3400425"/>
              </a:xfrm>
              <a:custGeom>
                <a:avLst/>
                <a:gdLst/>
                <a:ahLst/>
                <a:cxnLst>
                  <a:cxn ang="0">
                    <a:pos x="0" y="109"/>
                  </a:cxn>
                  <a:cxn ang="0">
                    <a:pos x="0" y="2114"/>
                  </a:cxn>
                  <a:cxn ang="0">
                    <a:pos x="2108" y="2142"/>
                  </a:cxn>
                  <a:cxn ang="0">
                    <a:pos x="3765" y="1888"/>
                  </a:cxn>
                  <a:cxn ang="0">
                    <a:pos x="4796" y="1549"/>
                  </a:cxn>
                  <a:cxn ang="0">
                    <a:pos x="5704" y="1455"/>
                  </a:cxn>
                  <a:cxn ang="0">
                    <a:pos x="5967" y="1412"/>
                  </a:cxn>
                  <a:cxn ang="0">
                    <a:pos x="6052" y="1365"/>
                  </a:cxn>
                  <a:cxn ang="0">
                    <a:pos x="6076" y="913"/>
                  </a:cxn>
                  <a:cxn ang="0">
                    <a:pos x="5247" y="753"/>
                  </a:cxn>
                  <a:cxn ang="0">
                    <a:pos x="3883" y="504"/>
                  </a:cxn>
                  <a:cxn ang="0">
                    <a:pos x="3040" y="193"/>
                  </a:cxn>
                  <a:cxn ang="0">
                    <a:pos x="1981" y="76"/>
                  </a:cxn>
                  <a:cxn ang="0">
                    <a:pos x="894" y="0"/>
                  </a:cxn>
                  <a:cxn ang="0">
                    <a:pos x="0" y="109"/>
                  </a:cxn>
                </a:cxnLst>
                <a:rect l="0" t="0" r="r" b="b"/>
                <a:pathLst>
                  <a:path w="6076" h="2142">
                    <a:moveTo>
                      <a:pt x="0" y="109"/>
                    </a:moveTo>
                    <a:lnTo>
                      <a:pt x="0" y="2114"/>
                    </a:lnTo>
                    <a:lnTo>
                      <a:pt x="2108" y="2142"/>
                    </a:lnTo>
                    <a:lnTo>
                      <a:pt x="3765" y="1888"/>
                    </a:lnTo>
                    <a:lnTo>
                      <a:pt x="4796" y="1549"/>
                    </a:lnTo>
                    <a:lnTo>
                      <a:pt x="5704" y="1455"/>
                    </a:lnTo>
                    <a:lnTo>
                      <a:pt x="5967" y="1412"/>
                    </a:lnTo>
                    <a:lnTo>
                      <a:pt x="6052" y="1365"/>
                    </a:lnTo>
                    <a:lnTo>
                      <a:pt x="6076" y="913"/>
                    </a:lnTo>
                    <a:lnTo>
                      <a:pt x="5247" y="753"/>
                    </a:lnTo>
                    <a:lnTo>
                      <a:pt x="3883" y="504"/>
                    </a:lnTo>
                    <a:lnTo>
                      <a:pt x="3040" y="193"/>
                    </a:lnTo>
                    <a:lnTo>
                      <a:pt x="1981" y="76"/>
                    </a:lnTo>
                    <a:lnTo>
                      <a:pt x="894" y="0"/>
                    </a:lnTo>
                    <a:lnTo>
                      <a:pt x="0" y="109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20" name="Freeform 14"/>
              <p:cNvSpPr>
                <a:spLocks/>
              </p:cNvSpPr>
              <p:nvPr/>
            </p:nvSpPr>
            <p:spPr bwMode="auto">
              <a:xfrm>
                <a:off x="597117" y="2109788"/>
                <a:ext cx="9559925" cy="2252663"/>
              </a:xfrm>
              <a:custGeom>
                <a:avLst/>
                <a:gdLst/>
                <a:ahLst/>
                <a:cxnLst>
                  <a:cxn ang="0">
                    <a:pos x="6003" y="504"/>
                  </a:cxn>
                  <a:cxn ang="0">
                    <a:pos x="5302" y="412"/>
                  </a:cxn>
                  <a:cxn ang="0">
                    <a:pos x="3742" y="210"/>
                  </a:cxn>
                  <a:cxn ang="0">
                    <a:pos x="2951" y="116"/>
                  </a:cxn>
                  <a:cxn ang="0">
                    <a:pos x="2490" y="68"/>
                  </a:cxn>
                  <a:cxn ang="0">
                    <a:pos x="2290" y="52"/>
                  </a:cxn>
                  <a:cxn ang="0">
                    <a:pos x="1930" y="26"/>
                  </a:cxn>
                  <a:cxn ang="0">
                    <a:pos x="1601" y="12"/>
                  </a:cxn>
                  <a:cxn ang="0">
                    <a:pos x="1295" y="3"/>
                  </a:cxn>
                  <a:cxn ang="0">
                    <a:pos x="1012" y="0"/>
                  </a:cxn>
                  <a:cxn ang="0">
                    <a:pos x="490" y="10"/>
                  </a:cxn>
                  <a:cxn ang="0">
                    <a:pos x="0" y="31"/>
                  </a:cxn>
                  <a:cxn ang="0">
                    <a:pos x="0" y="334"/>
                  </a:cxn>
                  <a:cxn ang="0">
                    <a:pos x="1739" y="391"/>
                  </a:cxn>
                  <a:cxn ang="0">
                    <a:pos x="2179" y="417"/>
                  </a:cxn>
                  <a:cxn ang="0">
                    <a:pos x="2605" y="452"/>
                  </a:cxn>
                  <a:cxn ang="0">
                    <a:pos x="3062" y="499"/>
                  </a:cxn>
                  <a:cxn ang="0">
                    <a:pos x="3158" y="523"/>
                  </a:cxn>
                  <a:cxn ang="0">
                    <a:pos x="3398" y="584"/>
                  </a:cxn>
                  <a:cxn ang="0">
                    <a:pos x="3716" y="678"/>
                  </a:cxn>
                  <a:cxn ang="0">
                    <a:pos x="3883" y="734"/>
                  </a:cxn>
                  <a:cxn ang="0">
                    <a:pos x="4041" y="798"/>
                  </a:cxn>
                  <a:cxn ang="0">
                    <a:pos x="4116" y="831"/>
                  </a:cxn>
                  <a:cxn ang="0">
                    <a:pos x="4417" y="949"/>
                  </a:cxn>
                  <a:cxn ang="0">
                    <a:pos x="4648" y="1026"/>
                  </a:cxn>
                  <a:cxn ang="0">
                    <a:pos x="4747" y="1052"/>
                  </a:cxn>
                  <a:cxn ang="0">
                    <a:pos x="4772" y="1059"/>
                  </a:cxn>
                  <a:cxn ang="0">
                    <a:pos x="4977" y="1095"/>
                  </a:cxn>
                  <a:cxn ang="0">
                    <a:pos x="5137" y="1116"/>
                  </a:cxn>
                  <a:cxn ang="0">
                    <a:pos x="5328" y="1132"/>
                  </a:cxn>
                  <a:cxn ang="0">
                    <a:pos x="5544" y="1139"/>
                  </a:cxn>
                  <a:cxn ang="0">
                    <a:pos x="5777" y="1132"/>
                  </a:cxn>
                  <a:cxn ang="0">
                    <a:pos x="6022" y="1109"/>
                  </a:cxn>
                  <a:cxn ang="0">
                    <a:pos x="6003" y="504"/>
                  </a:cxn>
                </a:cxnLst>
                <a:rect l="0" t="0" r="r" b="b"/>
                <a:pathLst>
                  <a:path w="6022" h="1419">
                    <a:moveTo>
                      <a:pt x="6003" y="504"/>
                    </a:moveTo>
                    <a:lnTo>
                      <a:pt x="6003" y="504"/>
                    </a:lnTo>
                    <a:lnTo>
                      <a:pt x="5707" y="466"/>
                    </a:lnTo>
                    <a:lnTo>
                      <a:pt x="5302" y="412"/>
                    </a:lnTo>
                    <a:lnTo>
                      <a:pt x="4290" y="280"/>
                    </a:lnTo>
                    <a:lnTo>
                      <a:pt x="3742" y="210"/>
                    </a:lnTo>
                    <a:lnTo>
                      <a:pt x="3205" y="146"/>
                    </a:lnTo>
                    <a:lnTo>
                      <a:pt x="2951" y="116"/>
                    </a:lnTo>
                    <a:lnTo>
                      <a:pt x="2711" y="92"/>
                    </a:lnTo>
                    <a:lnTo>
                      <a:pt x="2490" y="68"/>
                    </a:lnTo>
                    <a:lnTo>
                      <a:pt x="2290" y="52"/>
                    </a:lnTo>
                    <a:lnTo>
                      <a:pt x="2290" y="52"/>
                    </a:lnTo>
                    <a:lnTo>
                      <a:pt x="2106" y="38"/>
                    </a:lnTo>
                    <a:lnTo>
                      <a:pt x="1930" y="26"/>
                    </a:lnTo>
                    <a:lnTo>
                      <a:pt x="1763" y="19"/>
                    </a:lnTo>
                    <a:lnTo>
                      <a:pt x="1601" y="12"/>
                    </a:lnTo>
                    <a:lnTo>
                      <a:pt x="1445" y="5"/>
                    </a:lnTo>
                    <a:lnTo>
                      <a:pt x="1295" y="3"/>
                    </a:lnTo>
                    <a:lnTo>
                      <a:pt x="1151" y="0"/>
                    </a:lnTo>
                    <a:lnTo>
                      <a:pt x="1012" y="0"/>
                    </a:lnTo>
                    <a:lnTo>
                      <a:pt x="744" y="3"/>
                    </a:lnTo>
                    <a:lnTo>
                      <a:pt x="490" y="10"/>
                    </a:lnTo>
                    <a:lnTo>
                      <a:pt x="243" y="19"/>
                    </a:lnTo>
                    <a:lnTo>
                      <a:pt x="0" y="31"/>
                    </a:lnTo>
                    <a:lnTo>
                      <a:pt x="0" y="334"/>
                    </a:lnTo>
                    <a:lnTo>
                      <a:pt x="0" y="334"/>
                    </a:lnTo>
                    <a:lnTo>
                      <a:pt x="1739" y="391"/>
                    </a:lnTo>
                    <a:lnTo>
                      <a:pt x="1739" y="391"/>
                    </a:lnTo>
                    <a:lnTo>
                      <a:pt x="1862" y="398"/>
                    </a:lnTo>
                    <a:lnTo>
                      <a:pt x="2179" y="417"/>
                    </a:lnTo>
                    <a:lnTo>
                      <a:pt x="2384" y="433"/>
                    </a:lnTo>
                    <a:lnTo>
                      <a:pt x="2605" y="452"/>
                    </a:lnTo>
                    <a:lnTo>
                      <a:pt x="2836" y="473"/>
                    </a:lnTo>
                    <a:lnTo>
                      <a:pt x="3062" y="499"/>
                    </a:lnTo>
                    <a:lnTo>
                      <a:pt x="3062" y="499"/>
                    </a:lnTo>
                    <a:lnTo>
                      <a:pt x="3158" y="523"/>
                    </a:lnTo>
                    <a:lnTo>
                      <a:pt x="3264" y="549"/>
                    </a:lnTo>
                    <a:lnTo>
                      <a:pt x="3398" y="584"/>
                    </a:lnTo>
                    <a:lnTo>
                      <a:pt x="3554" y="626"/>
                    </a:lnTo>
                    <a:lnTo>
                      <a:pt x="3716" y="678"/>
                    </a:lnTo>
                    <a:lnTo>
                      <a:pt x="3801" y="706"/>
                    </a:lnTo>
                    <a:lnTo>
                      <a:pt x="3883" y="734"/>
                    </a:lnTo>
                    <a:lnTo>
                      <a:pt x="3963" y="765"/>
                    </a:lnTo>
                    <a:lnTo>
                      <a:pt x="4041" y="798"/>
                    </a:lnTo>
                    <a:lnTo>
                      <a:pt x="4041" y="798"/>
                    </a:lnTo>
                    <a:lnTo>
                      <a:pt x="4116" y="831"/>
                    </a:lnTo>
                    <a:lnTo>
                      <a:pt x="4304" y="906"/>
                    </a:lnTo>
                    <a:lnTo>
                      <a:pt x="4417" y="949"/>
                    </a:lnTo>
                    <a:lnTo>
                      <a:pt x="4535" y="991"/>
                    </a:lnTo>
                    <a:lnTo>
                      <a:pt x="4648" y="1026"/>
                    </a:lnTo>
                    <a:lnTo>
                      <a:pt x="4699" y="1040"/>
                    </a:lnTo>
                    <a:lnTo>
                      <a:pt x="4747" y="1052"/>
                    </a:lnTo>
                    <a:lnTo>
                      <a:pt x="4747" y="1052"/>
                    </a:lnTo>
                    <a:lnTo>
                      <a:pt x="4772" y="1059"/>
                    </a:lnTo>
                    <a:lnTo>
                      <a:pt x="4852" y="1073"/>
                    </a:lnTo>
                    <a:lnTo>
                      <a:pt x="4977" y="1095"/>
                    </a:lnTo>
                    <a:lnTo>
                      <a:pt x="5052" y="1106"/>
                    </a:lnTo>
                    <a:lnTo>
                      <a:pt x="5137" y="1116"/>
                    </a:lnTo>
                    <a:lnTo>
                      <a:pt x="5229" y="1125"/>
                    </a:lnTo>
                    <a:lnTo>
                      <a:pt x="5328" y="1132"/>
                    </a:lnTo>
                    <a:lnTo>
                      <a:pt x="5434" y="1137"/>
                    </a:lnTo>
                    <a:lnTo>
                      <a:pt x="5544" y="1139"/>
                    </a:lnTo>
                    <a:lnTo>
                      <a:pt x="5660" y="1137"/>
                    </a:lnTo>
                    <a:lnTo>
                      <a:pt x="5777" y="1132"/>
                    </a:lnTo>
                    <a:lnTo>
                      <a:pt x="5897" y="1123"/>
                    </a:lnTo>
                    <a:lnTo>
                      <a:pt x="6022" y="1109"/>
                    </a:lnTo>
                    <a:lnTo>
                      <a:pt x="6022" y="1419"/>
                    </a:lnTo>
                    <a:lnTo>
                      <a:pt x="6003" y="504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  <p:sp>
            <p:nvSpPr>
              <p:cNvPr id="33" name="Freeform 72"/>
              <p:cNvSpPr>
                <a:spLocks/>
              </p:cNvSpPr>
              <p:nvPr/>
            </p:nvSpPr>
            <p:spPr bwMode="auto">
              <a:xfrm>
                <a:off x="597117" y="3989388"/>
                <a:ext cx="9559925" cy="2255838"/>
              </a:xfrm>
              <a:custGeom>
                <a:avLst/>
                <a:gdLst/>
                <a:ahLst/>
                <a:cxnLst>
                  <a:cxn ang="0">
                    <a:pos x="6003" y="915"/>
                  </a:cxn>
                  <a:cxn ang="0">
                    <a:pos x="5302" y="1007"/>
                  </a:cxn>
                  <a:cxn ang="0">
                    <a:pos x="3742" y="1212"/>
                  </a:cxn>
                  <a:cxn ang="0">
                    <a:pos x="2951" y="1304"/>
                  </a:cxn>
                  <a:cxn ang="0">
                    <a:pos x="2490" y="1351"/>
                  </a:cxn>
                  <a:cxn ang="0">
                    <a:pos x="2290" y="1370"/>
                  </a:cxn>
                  <a:cxn ang="0">
                    <a:pos x="1930" y="1393"/>
                  </a:cxn>
                  <a:cxn ang="0">
                    <a:pos x="1601" y="1410"/>
                  </a:cxn>
                  <a:cxn ang="0">
                    <a:pos x="1295" y="1419"/>
                  </a:cxn>
                  <a:cxn ang="0">
                    <a:pos x="1012" y="1421"/>
                  </a:cxn>
                  <a:cxn ang="0">
                    <a:pos x="490" y="1410"/>
                  </a:cxn>
                  <a:cxn ang="0">
                    <a:pos x="0" y="1391"/>
                  </a:cxn>
                  <a:cxn ang="0">
                    <a:pos x="0" y="1087"/>
                  </a:cxn>
                  <a:cxn ang="0">
                    <a:pos x="1739" y="1031"/>
                  </a:cxn>
                  <a:cxn ang="0">
                    <a:pos x="2179" y="1005"/>
                  </a:cxn>
                  <a:cxn ang="0">
                    <a:pos x="2605" y="970"/>
                  </a:cxn>
                  <a:cxn ang="0">
                    <a:pos x="3062" y="920"/>
                  </a:cxn>
                  <a:cxn ang="0">
                    <a:pos x="3158" y="899"/>
                  </a:cxn>
                  <a:cxn ang="0">
                    <a:pos x="3398" y="838"/>
                  </a:cxn>
                  <a:cxn ang="0">
                    <a:pos x="3716" y="744"/>
                  </a:cxn>
                  <a:cxn ang="0">
                    <a:pos x="3883" y="685"/>
                  </a:cxn>
                  <a:cxn ang="0">
                    <a:pos x="4041" y="624"/>
                  </a:cxn>
                  <a:cxn ang="0">
                    <a:pos x="4116" y="591"/>
                  </a:cxn>
                  <a:cxn ang="0">
                    <a:pos x="4417" y="473"/>
                  </a:cxn>
                  <a:cxn ang="0">
                    <a:pos x="4648" y="395"/>
                  </a:cxn>
                  <a:cxn ang="0">
                    <a:pos x="4747" y="369"/>
                  </a:cxn>
                  <a:cxn ang="0">
                    <a:pos x="4772" y="362"/>
                  </a:cxn>
                  <a:cxn ang="0">
                    <a:pos x="4977" y="327"/>
                  </a:cxn>
                  <a:cxn ang="0">
                    <a:pos x="5137" y="306"/>
                  </a:cxn>
                  <a:cxn ang="0">
                    <a:pos x="5328" y="289"/>
                  </a:cxn>
                  <a:cxn ang="0">
                    <a:pos x="5544" y="282"/>
                  </a:cxn>
                  <a:cxn ang="0">
                    <a:pos x="5777" y="289"/>
                  </a:cxn>
                  <a:cxn ang="0">
                    <a:pos x="6022" y="313"/>
                  </a:cxn>
                  <a:cxn ang="0">
                    <a:pos x="6003" y="915"/>
                  </a:cxn>
                </a:cxnLst>
                <a:rect l="0" t="0" r="r" b="b"/>
                <a:pathLst>
                  <a:path w="6022" h="1421">
                    <a:moveTo>
                      <a:pt x="6003" y="915"/>
                    </a:moveTo>
                    <a:lnTo>
                      <a:pt x="6003" y="915"/>
                    </a:lnTo>
                    <a:lnTo>
                      <a:pt x="5707" y="953"/>
                    </a:lnTo>
                    <a:lnTo>
                      <a:pt x="5302" y="1007"/>
                    </a:lnTo>
                    <a:lnTo>
                      <a:pt x="4290" y="1141"/>
                    </a:lnTo>
                    <a:lnTo>
                      <a:pt x="3742" y="1212"/>
                    </a:lnTo>
                    <a:lnTo>
                      <a:pt x="3205" y="1275"/>
                    </a:lnTo>
                    <a:lnTo>
                      <a:pt x="2951" y="1304"/>
                    </a:lnTo>
                    <a:lnTo>
                      <a:pt x="2711" y="1330"/>
                    </a:lnTo>
                    <a:lnTo>
                      <a:pt x="2490" y="1351"/>
                    </a:lnTo>
                    <a:lnTo>
                      <a:pt x="2290" y="1370"/>
                    </a:lnTo>
                    <a:lnTo>
                      <a:pt x="2290" y="1370"/>
                    </a:lnTo>
                    <a:lnTo>
                      <a:pt x="2106" y="1381"/>
                    </a:lnTo>
                    <a:lnTo>
                      <a:pt x="1930" y="1393"/>
                    </a:lnTo>
                    <a:lnTo>
                      <a:pt x="1763" y="1403"/>
                    </a:lnTo>
                    <a:lnTo>
                      <a:pt x="1601" y="1410"/>
                    </a:lnTo>
                    <a:lnTo>
                      <a:pt x="1445" y="1414"/>
                    </a:lnTo>
                    <a:lnTo>
                      <a:pt x="1295" y="1419"/>
                    </a:lnTo>
                    <a:lnTo>
                      <a:pt x="1151" y="1419"/>
                    </a:lnTo>
                    <a:lnTo>
                      <a:pt x="1012" y="1421"/>
                    </a:lnTo>
                    <a:lnTo>
                      <a:pt x="744" y="1417"/>
                    </a:lnTo>
                    <a:lnTo>
                      <a:pt x="490" y="1410"/>
                    </a:lnTo>
                    <a:lnTo>
                      <a:pt x="243" y="1400"/>
                    </a:lnTo>
                    <a:lnTo>
                      <a:pt x="0" y="1391"/>
                    </a:lnTo>
                    <a:lnTo>
                      <a:pt x="0" y="1087"/>
                    </a:lnTo>
                    <a:lnTo>
                      <a:pt x="0" y="1087"/>
                    </a:lnTo>
                    <a:lnTo>
                      <a:pt x="1739" y="1031"/>
                    </a:lnTo>
                    <a:lnTo>
                      <a:pt x="1739" y="1031"/>
                    </a:lnTo>
                    <a:lnTo>
                      <a:pt x="1862" y="1024"/>
                    </a:lnTo>
                    <a:lnTo>
                      <a:pt x="2179" y="1005"/>
                    </a:lnTo>
                    <a:lnTo>
                      <a:pt x="2384" y="988"/>
                    </a:lnTo>
                    <a:lnTo>
                      <a:pt x="2605" y="970"/>
                    </a:lnTo>
                    <a:lnTo>
                      <a:pt x="2836" y="946"/>
                    </a:lnTo>
                    <a:lnTo>
                      <a:pt x="3062" y="920"/>
                    </a:lnTo>
                    <a:lnTo>
                      <a:pt x="3062" y="920"/>
                    </a:lnTo>
                    <a:lnTo>
                      <a:pt x="3158" y="899"/>
                    </a:lnTo>
                    <a:lnTo>
                      <a:pt x="3264" y="873"/>
                    </a:lnTo>
                    <a:lnTo>
                      <a:pt x="3398" y="838"/>
                    </a:lnTo>
                    <a:lnTo>
                      <a:pt x="3554" y="793"/>
                    </a:lnTo>
                    <a:lnTo>
                      <a:pt x="3716" y="744"/>
                    </a:lnTo>
                    <a:lnTo>
                      <a:pt x="3801" y="715"/>
                    </a:lnTo>
                    <a:lnTo>
                      <a:pt x="3883" y="685"/>
                    </a:lnTo>
                    <a:lnTo>
                      <a:pt x="3963" y="654"/>
                    </a:lnTo>
                    <a:lnTo>
                      <a:pt x="4041" y="624"/>
                    </a:lnTo>
                    <a:lnTo>
                      <a:pt x="4041" y="624"/>
                    </a:lnTo>
                    <a:lnTo>
                      <a:pt x="4116" y="591"/>
                    </a:lnTo>
                    <a:lnTo>
                      <a:pt x="4304" y="515"/>
                    </a:lnTo>
                    <a:lnTo>
                      <a:pt x="4417" y="473"/>
                    </a:lnTo>
                    <a:lnTo>
                      <a:pt x="4535" y="431"/>
                    </a:lnTo>
                    <a:lnTo>
                      <a:pt x="4648" y="395"/>
                    </a:lnTo>
                    <a:lnTo>
                      <a:pt x="4699" y="381"/>
                    </a:lnTo>
                    <a:lnTo>
                      <a:pt x="4747" y="369"/>
                    </a:lnTo>
                    <a:lnTo>
                      <a:pt x="4747" y="369"/>
                    </a:lnTo>
                    <a:lnTo>
                      <a:pt x="4772" y="362"/>
                    </a:lnTo>
                    <a:lnTo>
                      <a:pt x="4852" y="346"/>
                    </a:lnTo>
                    <a:lnTo>
                      <a:pt x="4977" y="327"/>
                    </a:lnTo>
                    <a:lnTo>
                      <a:pt x="5052" y="315"/>
                    </a:lnTo>
                    <a:lnTo>
                      <a:pt x="5137" y="306"/>
                    </a:lnTo>
                    <a:lnTo>
                      <a:pt x="5229" y="296"/>
                    </a:lnTo>
                    <a:lnTo>
                      <a:pt x="5328" y="289"/>
                    </a:lnTo>
                    <a:lnTo>
                      <a:pt x="5434" y="285"/>
                    </a:lnTo>
                    <a:lnTo>
                      <a:pt x="5544" y="282"/>
                    </a:lnTo>
                    <a:lnTo>
                      <a:pt x="5660" y="282"/>
                    </a:lnTo>
                    <a:lnTo>
                      <a:pt x="5777" y="289"/>
                    </a:lnTo>
                    <a:lnTo>
                      <a:pt x="5897" y="299"/>
                    </a:lnTo>
                    <a:lnTo>
                      <a:pt x="6022" y="313"/>
                    </a:lnTo>
                    <a:lnTo>
                      <a:pt x="6022" y="0"/>
                    </a:lnTo>
                    <a:lnTo>
                      <a:pt x="6003" y="915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>
                  <a:latin typeface="+mj-lt"/>
                </a:endParaRPr>
              </a:p>
            </p:txBody>
          </p:sp>
        </p:grpSp>
        <p:sp>
          <p:nvSpPr>
            <p:cNvPr id="34" name="Slide Number Placeholder 6"/>
            <p:cNvSpPr txBox="1">
              <a:spLocks/>
            </p:cNvSpPr>
            <p:nvPr/>
          </p:nvSpPr>
          <p:spPr>
            <a:xfrm>
              <a:off x="6537098" y="4854282"/>
              <a:ext cx="2189917" cy="93731"/>
            </a:xfrm>
            <a:prstGeom prst="rect">
              <a:avLst/>
            </a:prstGeom>
          </p:spPr>
          <p:txBody>
            <a:bodyPr lIns="0" tIns="0" rIns="0" bIns="0" anchor="t" anchorCtr="0">
              <a:noAutofit/>
            </a:bodyPr>
            <a:lstStyle>
              <a:defPPr>
                <a:defRPr lang="en-US"/>
              </a:defPPr>
              <a:lvl1pPr marL="0" algn="r" defTabSz="703293" rtl="0" eaLnBrk="1" latinLnBrk="0" hangingPunct="1">
                <a:defRPr sz="800" kern="1200">
                  <a:solidFill>
                    <a:srgbClr val="002060"/>
                  </a:solidFill>
                  <a:latin typeface="Gotham" panose="02000504050000020004" pitchFamily="2" charset="0"/>
                  <a:ea typeface="+mn-ea"/>
                  <a:cs typeface="Arial" pitchFamily="34" charset="0"/>
                </a:defRPr>
              </a:lvl1pPr>
              <a:lvl2pPr marL="351647" algn="l" defTabSz="703293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03293" algn="l" defTabSz="703293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54940" algn="l" defTabSz="703293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406587" algn="l" defTabSz="703293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58235" algn="l" defTabSz="703293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109880" algn="l" defTabSz="703293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61529" algn="l" defTabSz="703293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813175" algn="l" defTabSz="703293" rtl="0" eaLnBrk="1" latinLnBrk="0" hangingPunct="1"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700" smtClean="0">
                  <a:solidFill>
                    <a:schemeClr val="accent1">
                      <a:lumMod val="75000"/>
                    </a:schemeClr>
                  </a:solidFill>
                  <a:latin typeface="+mj-lt"/>
                </a:rPr>
                <a:t>MCA – I  </a:t>
              </a:r>
              <a:r>
                <a:rPr lang="en-GB" sz="700" smtClean="0">
                  <a:solidFill>
                    <a:schemeClr val="accent1">
                      <a:lumMod val="75000"/>
                    </a:schemeClr>
                  </a:solidFill>
                  <a:latin typeface="+mj-lt"/>
                  <a:sym typeface="Symbol"/>
                </a:rPr>
                <a:t>  </a:t>
              </a:r>
              <a:fld id="{FEBD7F86-1881-4698-8703-FB80B0800997}" type="slidenum">
                <a:rPr lang="en-GB" sz="700" smtClean="0">
                  <a:solidFill>
                    <a:schemeClr val="accent1">
                      <a:lumMod val="75000"/>
                    </a:schemeClr>
                  </a:solidFill>
                  <a:latin typeface="+mj-lt"/>
                </a:rPr>
                <a:pPr/>
                <a:t>7</a:t>
              </a:fld>
              <a:endParaRPr lang="en-GB" sz="700" dirty="0">
                <a:solidFill>
                  <a:schemeClr val="accent1">
                    <a:lumMod val="75000"/>
                  </a:schemeClr>
                </a:solidFill>
                <a:latin typeface="+mj-lt"/>
              </a:endParaRPr>
            </a:p>
          </p:txBody>
        </p:sp>
        <p:grpSp>
          <p:nvGrpSpPr>
            <p:cNvPr id="35" name="Group 34"/>
            <p:cNvGrpSpPr/>
            <p:nvPr/>
          </p:nvGrpSpPr>
          <p:grpSpPr>
            <a:xfrm>
              <a:off x="3229971" y="2357434"/>
              <a:ext cx="2254786" cy="2152537"/>
              <a:chOff x="1981200" y="1281536"/>
              <a:chExt cx="4663437" cy="4662064"/>
            </a:xfrm>
          </p:grpSpPr>
          <p:grpSp>
            <p:nvGrpSpPr>
              <p:cNvPr id="36" name="Group 97"/>
              <p:cNvGrpSpPr/>
              <p:nvPr/>
            </p:nvGrpSpPr>
            <p:grpSpPr>
              <a:xfrm>
                <a:off x="1981200" y="1281536"/>
                <a:ext cx="4663437" cy="4662064"/>
                <a:chOff x="6218561" y="3705596"/>
                <a:chExt cx="1560511" cy="1439863"/>
              </a:xfrm>
            </p:grpSpPr>
            <p:sp>
              <p:nvSpPr>
                <p:cNvPr id="41" name="Freeform 15"/>
                <p:cNvSpPr>
                  <a:spLocks/>
                </p:cNvSpPr>
                <p:nvPr/>
              </p:nvSpPr>
              <p:spPr bwMode="gray">
                <a:xfrm>
                  <a:off x="6931305" y="3787157"/>
                  <a:ext cx="758825" cy="623887"/>
                </a:xfrm>
                <a:custGeom>
                  <a:avLst/>
                  <a:gdLst>
                    <a:gd name="T0" fmla="*/ 198495305 w 285"/>
                    <a:gd name="T1" fmla="*/ 0 h 253"/>
                    <a:gd name="T2" fmla="*/ 0 w 285"/>
                    <a:gd name="T3" fmla="*/ 6081050 h 253"/>
                    <a:gd name="T4" fmla="*/ 248119777 w 285"/>
                    <a:gd name="T5" fmla="*/ 851332137 h 253"/>
                    <a:gd name="T6" fmla="*/ 942854635 w 285"/>
                    <a:gd name="T7" fmla="*/ 1216187578 h 253"/>
                    <a:gd name="T8" fmla="*/ 1056281618 w 285"/>
                    <a:gd name="T9" fmla="*/ 1538478462 h 253"/>
                    <a:gd name="T10" fmla="*/ 2020404645 w 285"/>
                    <a:gd name="T11" fmla="*/ 1319565690 h 253"/>
                    <a:gd name="T12" fmla="*/ 198495305 w 285"/>
                    <a:gd name="T13" fmla="*/ 0 h 253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285"/>
                    <a:gd name="T22" fmla="*/ 0 h 253"/>
                    <a:gd name="T23" fmla="*/ 285 w 285"/>
                    <a:gd name="T24" fmla="*/ 253 h 253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285" h="253">
                      <a:moveTo>
                        <a:pt x="28" y="0"/>
                      </a:moveTo>
                      <a:cubicBezTo>
                        <a:pt x="19" y="0"/>
                        <a:pt x="9" y="0"/>
                        <a:pt x="0" y="1"/>
                      </a:cubicBezTo>
                      <a:cubicBezTo>
                        <a:pt x="22" y="43"/>
                        <a:pt x="34" y="90"/>
                        <a:pt x="35" y="140"/>
                      </a:cubicBezTo>
                      <a:cubicBezTo>
                        <a:pt x="74" y="142"/>
                        <a:pt x="112" y="163"/>
                        <a:pt x="133" y="200"/>
                      </a:cubicBezTo>
                      <a:cubicBezTo>
                        <a:pt x="143" y="217"/>
                        <a:pt x="148" y="235"/>
                        <a:pt x="149" y="253"/>
                      </a:cubicBezTo>
                      <a:cubicBezTo>
                        <a:pt x="198" y="252"/>
                        <a:pt x="244" y="239"/>
                        <a:pt x="285" y="217"/>
                      </a:cubicBezTo>
                      <a:cubicBezTo>
                        <a:pt x="264" y="94"/>
                        <a:pt x="157" y="0"/>
                        <a:pt x="28" y="0"/>
                      </a:cubicBezTo>
                      <a:close/>
                    </a:path>
                  </a:pathLst>
                </a:custGeom>
                <a:solidFill>
                  <a:srgbClr val="00B050"/>
                </a:solidFill>
                <a:ln w="9525">
                  <a:solidFill>
                    <a:srgbClr val="FFFFFF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 sz="2000" kern="0" dirty="0">
                    <a:solidFill>
                      <a:sysClr val="windowText" lastClr="000000"/>
                    </a:solidFill>
                    <a:latin typeface="+mj-lt"/>
                  </a:endParaRPr>
                </a:p>
              </p:txBody>
            </p:sp>
            <p:sp>
              <p:nvSpPr>
                <p:cNvPr id="42" name="Freeform 16"/>
                <p:cNvSpPr>
                  <a:spLocks/>
                </p:cNvSpPr>
                <p:nvPr/>
              </p:nvSpPr>
              <p:spPr bwMode="gray">
                <a:xfrm>
                  <a:off x="7017072" y="4358059"/>
                  <a:ext cx="677863" cy="700087"/>
                </a:xfrm>
                <a:custGeom>
                  <a:avLst/>
                  <a:gdLst>
                    <a:gd name="T0" fmla="*/ 377479030 w 254"/>
                    <a:gd name="T1" fmla="*/ 802537941 h 285"/>
                    <a:gd name="T2" fmla="*/ 0 w 254"/>
                    <a:gd name="T3" fmla="*/ 899083581 h 285"/>
                    <a:gd name="T4" fmla="*/ 256400367 w 254"/>
                    <a:gd name="T5" fmla="*/ 1719725518 h 285"/>
                    <a:gd name="T6" fmla="*/ 1809048448 w 254"/>
                    <a:gd name="T7" fmla="*/ 162921306 h 285"/>
                    <a:gd name="T8" fmla="*/ 1794802654 w 254"/>
                    <a:gd name="T9" fmla="*/ 0 h 285"/>
                    <a:gd name="T10" fmla="*/ 811935900 w 254"/>
                    <a:gd name="T11" fmla="*/ 205159870 h 285"/>
                    <a:gd name="T12" fmla="*/ 377479030 w 254"/>
                    <a:gd name="T13" fmla="*/ 802537941 h 285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254"/>
                    <a:gd name="T22" fmla="*/ 0 h 285"/>
                    <a:gd name="T23" fmla="*/ 254 w 254"/>
                    <a:gd name="T24" fmla="*/ 285 h 285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254" h="285">
                      <a:moveTo>
                        <a:pt x="53" y="133"/>
                      </a:moveTo>
                      <a:cubicBezTo>
                        <a:pt x="37" y="142"/>
                        <a:pt x="18" y="148"/>
                        <a:pt x="0" y="149"/>
                      </a:cubicBezTo>
                      <a:cubicBezTo>
                        <a:pt x="1" y="198"/>
                        <a:pt x="14" y="244"/>
                        <a:pt x="36" y="285"/>
                      </a:cubicBezTo>
                      <a:cubicBezTo>
                        <a:pt x="159" y="264"/>
                        <a:pt x="254" y="157"/>
                        <a:pt x="254" y="27"/>
                      </a:cubicBezTo>
                      <a:cubicBezTo>
                        <a:pt x="254" y="18"/>
                        <a:pt x="253" y="9"/>
                        <a:pt x="252" y="0"/>
                      </a:cubicBezTo>
                      <a:cubicBezTo>
                        <a:pt x="211" y="21"/>
                        <a:pt x="164" y="34"/>
                        <a:pt x="114" y="34"/>
                      </a:cubicBezTo>
                      <a:cubicBezTo>
                        <a:pt x="112" y="74"/>
                        <a:pt x="90" y="111"/>
                        <a:pt x="53" y="133"/>
                      </a:cubicBezTo>
                      <a:close/>
                    </a:path>
                  </a:pathLst>
                </a:custGeom>
                <a:solidFill>
                  <a:srgbClr val="FFB600"/>
                </a:solidFill>
                <a:ln w="9525">
                  <a:solidFill>
                    <a:srgbClr val="FFFFFF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 sz="2000" kern="0" dirty="0">
                    <a:solidFill>
                      <a:sysClr val="windowText" lastClr="000000"/>
                    </a:solidFill>
                    <a:latin typeface="+mj-lt"/>
                  </a:endParaRPr>
                </a:p>
              </p:txBody>
            </p:sp>
            <p:sp>
              <p:nvSpPr>
                <p:cNvPr id="43" name="Freeform 17"/>
                <p:cNvSpPr>
                  <a:spLocks/>
                </p:cNvSpPr>
                <p:nvPr/>
              </p:nvSpPr>
              <p:spPr bwMode="gray">
                <a:xfrm>
                  <a:off x="6315397" y="4442196"/>
                  <a:ext cx="757238" cy="623888"/>
                </a:xfrm>
                <a:custGeom>
                  <a:avLst/>
                  <a:gdLst>
                    <a:gd name="T0" fmla="*/ 1073045973 w 285"/>
                    <a:gd name="T1" fmla="*/ 325792424 h 254"/>
                    <a:gd name="T2" fmla="*/ 960095339 w 285"/>
                    <a:gd name="T3" fmla="*/ 0 h 254"/>
                    <a:gd name="T4" fmla="*/ 0 w 285"/>
                    <a:gd name="T5" fmla="*/ 217194105 h 254"/>
                    <a:gd name="T6" fmla="*/ 1814296967 w 285"/>
                    <a:gd name="T7" fmla="*/ 1532426374 h 254"/>
                    <a:gd name="T8" fmla="*/ 2011962570 w 285"/>
                    <a:gd name="T9" fmla="*/ 1526393821 h 254"/>
                    <a:gd name="T10" fmla="*/ 1764879902 w 285"/>
                    <a:gd name="T11" fmla="*/ 693815178 h 254"/>
                    <a:gd name="T12" fmla="*/ 1073045973 w 285"/>
                    <a:gd name="T13" fmla="*/ 325792424 h 254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285"/>
                    <a:gd name="T22" fmla="*/ 0 h 254"/>
                    <a:gd name="T23" fmla="*/ 285 w 285"/>
                    <a:gd name="T24" fmla="*/ 254 h 254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285" h="254">
                      <a:moveTo>
                        <a:pt x="152" y="54"/>
                      </a:moveTo>
                      <a:cubicBezTo>
                        <a:pt x="142" y="37"/>
                        <a:pt x="137" y="19"/>
                        <a:pt x="136" y="0"/>
                      </a:cubicBezTo>
                      <a:cubicBezTo>
                        <a:pt x="86" y="1"/>
                        <a:pt x="40" y="14"/>
                        <a:pt x="0" y="36"/>
                      </a:cubicBezTo>
                      <a:cubicBezTo>
                        <a:pt x="20" y="160"/>
                        <a:pt x="127" y="254"/>
                        <a:pt x="257" y="254"/>
                      </a:cubicBezTo>
                      <a:cubicBezTo>
                        <a:pt x="266" y="254"/>
                        <a:pt x="276" y="254"/>
                        <a:pt x="285" y="253"/>
                      </a:cubicBezTo>
                      <a:cubicBezTo>
                        <a:pt x="263" y="211"/>
                        <a:pt x="251" y="164"/>
                        <a:pt x="250" y="115"/>
                      </a:cubicBezTo>
                      <a:cubicBezTo>
                        <a:pt x="210" y="112"/>
                        <a:pt x="173" y="91"/>
                        <a:pt x="152" y="54"/>
                      </a:cubicBezTo>
                      <a:close/>
                    </a:path>
                  </a:pathLst>
                </a:custGeom>
                <a:solidFill>
                  <a:srgbClr val="00B0F0"/>
                </a:solidFill>
                <a:ln w="9525">
                  <a:solidFill>
                    <a:srgbClr val="FFFFFF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 sz="2000" kern="0" dirty="0">
                    <a:solidFill>
                      <a:sysClr val="windowText" lastClr="000000"/>
                    </a:solidFill>
                    <a:latin typeface="+mj-lt"/>
                  </a:endParaRPr>
                </a:p>
              </p:txBody>
            </p:sp>
            <p:sp>
              <p:nvSpPr>
                <p:cNvPr id="44" name="Freeform 19"/>
                <p:cNvSpPr>
                  <a:spLocks/>
                </p:cNvSpPr>
                <p:nvPr/>
              </p:nvSpPr>
              <p:spPr bwMode="gray">
                <a:xfrm>
                  <a:off x="6878960" y="3705596"/>
                  <a:ext cx="881062" cy="612775"/>
                </a:xfrm>
                <a:custGeom>
                  <a:avLst/>
                  <a:gdLst>
                    <a:gd name="T0" fmla="*/ 318837937 w 331"/>
                    <a:gd name="T1" fmla="*/ 193799352 h 249"/>
                    <a:gd name="T2" fmla="*/ 2139753438 w 331"/>
                    <a:gd name="T3" fmla="*/ 1508005067 h 249"/>
                    <a:gd name="T4" fmla="*/ 2147483647 w 331"/>
                    <a:gd name="T5" fmla="*/ 1398992668 h 249"/>
                    <a:gd name="T6" fmla="*/ 318837937 w 331"/>
                    <a:gd name="T7" fmla="*/ 0 h 249"/>
                    <a:gd name="T8" fmla="*/ 0 w 331"/>
                    <a:gd name="T9" fmla="*/ 18169148 h 249"/>
                    <a:gd name="T10" fmla="*/ 120449957 w 331"/>
                    <a:gd name="T11" fmla="*/ 199855733 h 249"/>
                    <a:gd name="T12" fmla="*/ 318837937 w 331"/>
                    <a:gd name="T13" fmla="*/ 193799352 h 249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331"/>
                    <a:gd name="T22" fmla="*/ 0 h 249"/>
                    <a:gd name="T23" fmla="*/ 331 w 331"/>
                    <a:gd name="T24" fmla="*/ 249 h 249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331" h="249">
                      <a:moveTo>
                        <a:pt x="45" y="32"/>
                      </a:moveTo>
                      <a:cubicBezTo>
                        <a:pt x="174" y="32"/>
                        <a:pt x="281" y="126"/>
                        <a:pt x="302" y="249"/>
                      </a:cubicBezTo>
                      <a:cubicBezTo>
                        <a:pt x="312" y="244"/>
                        <a:pt x="322" y="238"/>
                        <a:pt x="331" y="231"/>
                      </a:cubicBezTo>
                      <a:cubicBezTo>
                        <a:pt x="303" y="99"/>
                        <a:pt x="186" y="0"/>
                        <a:pt x="45" y="0"/>
                      </a:cubicBezTo>
                      <a:cubicBezTo>
                        <a:pt x="29" y="0"/>
                        <a:pt x="14" y="1"/>
                        <a:pt x="0" y="3"/>
                      </a:cubicBezTo>
                      <a:cubicBezTo>
                        <a:pt x="6" y="13"/>
                        <a:pt x="12" y="23"/>
                        <a:pt x="17" y="33"/>
                      </a:cubicBezTo>
                      <a:cubicBezTo>
                        <a:pt x="26" y="32"/>
                        <a:pt x="36" y="32"/>
                        <a:pt x="45" y="32"/>
                      </a:cubicBezTo>
                      <a:close/>
                    </a:path>
                  </a:pathLst>
                </a:custGeom>
                <a:solidFill>
                  <a:srgbClr val="968C6D"/>
                </a:solidFill>
                <a:ln w="9525" cap="flat" cmpd="sng">
                  <a:solidFill>
                    <a:srgbClr val="FFFFFF"/>
                  </a:solidFill>
                  <a:prstDash val="solid"/>
                  <a:miter lim="800000"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 sz="2000" kern="0" dirty="0">
                    <a:solidFill>
                      <a:sysClr val="windowText" lastClr="000000"/>
                    </a:solidFill>
                    <a:latin typeface="+mj-lt"/>
                  </a:endParaRPr>
                </a:p>
              </p:txBody>
            </p:sp>
            <p:sp>
              <p:nvSpPr>
                <p:cNvPr id="45" name="Freeform 20"/>
                <p:cNvSpPr>
                  <a:spLocks/>
                </p:cNvSpPr>
                <p:nvPr/>
              </p:nvSpPr>
              <p:spPr bwMode="gray">
                <a:xfrm>
                  <a:off x="7113910" y="4313609"/>
                  <a:ext cx="665162" cy="817562"/>
                </a:xfrm>
                <a:custGeom>
                  <a:avLst/>
                  <a:gdLst>
                    <a:gd name="T0" fmla="*/ 1543232002 w 250"/>
                    <a:gd name="T1" fmla="*/ 272883457 h 332"/>
                    <a:gd name="T2" fmla="*/ 0 w 250"/>
                    <a:gd name="T3" fmla="*/ 1837416359 h 332"/>
                    <a:gd name="T4" fmla="*/ 127423764 w 250"/>
                    <a:gd name="T5" fmla="*/ 2013275851 h 332"/>
                    <a:gd name="T6" fmla="*/ 1769762178 w 250"/>
                    <a:gd name="T7" fmla="*/ 272883457 h 332"/>
                    <a:gd name="T8" fmla="*/ 1741444908 w 250"/>
                    <a:gd name="T9" fmla="*/ 0 h 332"/>
                    <a:gd name="T10" fmla="*/ 1529074697 w 250"/>
                    <a:gd name="T11" fmla="*/ 109154375 h 332"/>
                    <a:gd name="T12" fmla="*/ 1543232002 w 250"/>
                    <a:gd name="T13" fmla="*/ 272883457 h 33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250"/>
                    <a:gd name="T22" fmla="*/ 0 h 332"/>
                    <a:gd name="T23" fmla="*/ 250 w 250"/>
                    <a:gd name="T24" fmla="*/ 332 h 33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250" h="332">
                      <a:moveTo>
                        <a:pt x="218" y="45"/>
                      </a:moveTo>
                      <a:cubicBezTo>
                        <a:pt x="218" y="175"/>
                        <a:pt x="123" y="282"/>
                        <a:pt x="0" y="303"/>
                      </a:cubicBezTo>
                      <a:cubicBezTo>
                        <a:pt x="5" y="313"/>
                        <a:pt x="11" y="323"/>
                        <a:pt x="18" y="332"/>
                      </a:cubicBezTo>
                      <a:cubicBezTo>
                        <a:pt x="150" y="304"/>
                        <a:pt x="250" y="186"/>
                        <a:pt x="250" y="45"/>
                      </a:cubicBezTo>
                      <a:cubicBezTo>
                        <a:pt x="250" y="30"/>
                        <a:pt x="248" y="15"/>
                        <a:pt x="246" y="0"/>
                      </a:cubicBezTo>
                      <a:cubicBezTo>
                        <a:pt x="237" y="6"/>
                        <a:pt x="226" y="12"/>
                        <a:pt x="216" y="18"/>
                      </a:cubicBezTo>
                      <a:cubicBezTo>
                        <a:pt x="217" y="27"/>
                        <a:pt x="218" y="36"/>
                        <a:pt x="218" y="45"/>
                      </a:cubicBezTo>
                      <a:close/>
                    </a:path>
                  </a:pathLst>
                </a:custGeom>
                <a:solidFill>
                  <a:srgbClr val="968C6D"/>
                </a:solidFill>
                <a:ln w="9525" cap="flat" cmpd="sng">
                  <a:solidFill>
                    <a:srgbClr val="FFFFFF"/>
                  </a:solidFill>
                  <a:prstDash val="solid"/>
                  <a:miter lim="800000"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 sz="2000" kern="0" dirty="0">
                    <a:solidFill>
                      <a:sysClr val="windowText" lastClr="000000"/>
                    </a:solidFill>
                    <a:latin typeface="+mj-lt"/>
                  </a:endParaRPr>
                </a:p>
              </p:txBody>
            </p:sp>
            <p:sp>
              <p:nvSpPr>
                <p:cNvPr id="46" name="Freeform 21"/>
                <p:cNvSpPr>
                  <a:spLocks/>
                </p:cNvSpPr>
                <p:nvPr/>
              </p:nvSpPr>
              <p:spPr bwMode="gray">
                <a:xfrm>
                  <a:off x="6234435" y="4529509"/>
                  <a:ext cx="885825" cy="615950"/>
                </a:xfrm>
                <a:custGeom>
                  <a:avLst/>
                  <a:gdLst>
                    <a:gd name="T0" fmla="*/ 2030904031 w 333"/>
                    <a:gd name="T1" fmla="*/ 1323326983 h 250"/>
                    <a:gd name="T2" fmla="*/ 212289430 w 333"/>
                    <a:gd name="T3" fmla="*/ 0 h 250"/>
                    <a:gd name="T4" fmla="*/ 0 w 333"/>
                    <a:gd name="T5" fmla="*/ 109264614 h 250"/>
                    <a:gd name="T6" fmla="*/ 2030904031 w 333"/>
                    <a:gd name="T7" fmla="*/ 1517577855 h 250"/>
                    <a:gd name="T8" fmla="*/ 2147483647 w 333"/>
                    <a:gd name="T9" fmla="*/ 1499367914 h 250"/>
                    <a:gd name="T10" fmla="*/ 2147483647 w 333"/>
                    <a:gd name="T11" fmla="*/ 1317258645 h 250"/>
                    <a:gd name="T12" fmla="*/ 2030904031 w 333"/>
                    <a:gd name="T13" fmla="*/ 1323326983 h 25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333"/>
                    <a:gd name="T22" fmla="*/ 0 h 250"/>
                    <a:gd name="T23" fmla="*/ 333 w 333"/>
                    <a:gd name="T24" fmla="*/ 250 h 250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333" h="250">
                      <a:moveTo>
                        <a:pt x="287" y="218"/>
                      </a:moveTo>
                      <a:cubicBezTo>
                        <a:pt x="157" y="218"/>
                        <a:pt x="50" y="124"/>
                        <a:pt x="30" y="0"/>
                      </a:cubicBezTo>
                      <a:cubicBezTo>
                        <a:pt x="19" y="5"/>
                        <a:pt x="10" y="11"/>
                        <a:pt x="0" y="18"/>
                      </a:cubicBezTo>
                      <a:cubicBezTo>
                        <a:pt x="28" y="151"/>
                        <a:pt x="146" y="250"/>
                        <a:pt x="287" y="250"/>
                      </a:cubicBezTo>
                      <a:cubicBezTo>
                        <a:pt x="302" y="250"/>
                        <a:pt x="318" y="249"/>
                        <a:pt x="333" y="247"/>
                      </a:cubicBezTo>
                      <a:cubicBezTo>
                        <a:pt x="326" y="237"/>
                        <a:pt x="320" y="227"/>
                        <a:pt x="315" y="217"/>
                      </a:cubicBezTo>
                      <a:cubicBezTo>
                        <a:pt x="306" y="218"/>
                        <a:pt x="296" y="218"/>
                        <a:pt x="287" y="218"/>
                      </a:cubicBezTo>
                      <a:close/>
                    </a:path>
                  </a:pathLst>
                </a:custGeom>
                <a:solidFill>
                  <a:srgbClr val="968C6D"/>
                </a:solidFill>
                <a:ln w="9525" cap="flat" cmpd="sng">
                  <a:solidFill>
                    <a:srgbClr val="FFFFFF"/>
                  </a:solidFill>
                  <a:prstDash val="solid"/>
                  <a:miter lim="800000"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 sz="2000" kern="0" dirty="0">
                    <a:solidFill>
                      <a:sysClr val="windowText" lastClr="000000"/>
                    </a:solidFill>
                    <a:latin typeface="+mj-lt"/>
                  </a:endParaRPr>
                </a:p>
              </p:txBody>
            </p:sp>
            <p:sp>
              <p:nvSpPr>
                <p:cNvPr id="47" name="Freeform 22"/>
                <p:cNvSpPr>
                  <a:spLocks/>
                </p:cNvSpPr>
                <p:nvPr/>
              </p:nvSpPr>
              <p:spPr bwMode="gray">
                <a:xfrm>
                  <a:off x="6218561" y="3719884"/>
                  <a:ext cx="666750" cy="817562"/>
                </a:xfrm>
                <a:custGeom>
                  <a:avLst/>
                  <a:gdLst>
                    <a:gd name="T0" fmla="*/ 227612476 w 250"/>
                    <a:gd name="T1" fmla="*/ 1734327247 h 332"/>
                    <a:gd name="T2" fmla="*/ 1778222483 w 250"/>
                    <a:gd name="T3" fmla="*/ 175859569 h 332"/>
                    <a:gd name="T4" fmla="*/ 1650190512 w 250"/>
                    <a:gd name="T5" fmla="*/ 0 h 332"/>
                    <a:gd name="T6" fmla="*/ 0 w 250"/>
                    <a:gd name="T7" fmla="*/ 1734327247 h 332"/>
                    <a:gd name="T8" fmla="*/ 21338667 w 250"/>
                    <a:gd name="T9" fmla="*/ 2013275851 h 332"/>
                    <a:gd name="T10" fmla="*/ 234725363 w 250"/>
                    <a:gd name="T11" fmla="*/ 1904121514 h 332"/>
                    <a:gd name="T12" fmla="*/ 227612476 w 250"/>
                    <a:gd name="T13" fmla="*/ 1734327247 h 33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250"/>
                    <a:gd name="T22" fmla="*/ 0 h 332"/>
                    <a:gd name="T23" fmla="*/ 250 w 250"/>
                    <a:gd name="T24" fmla="*/ 332 h 33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250" h="332">
                      <a:moveTo>
                        <a:pt x="32" y="286"/>
                      </a:moveTo>
                      <a:cubicBezTo>
                        <a:pt x="32" y="157"/>
                        <a:pt x="127" y="49"/>
                        <a:pt x="250" y="29"/>
                      </a:cubicBezTo>
                      <a:cubicBezTo>
                        <a:pt x="245" y="19"/>
                        <a:pt x="239" y="9"/>
                        <a:pt x="232" y="0"/>
                      </a:cubicBezTo>
                      <a:cubicBezTo>
                        <a:pt x="100" y="28"/>
                        <a:pt x="0" y="145"/>
                        <a:pt x="0" y="286"/>
                      </a:cubicBezTo>
                      <a:cubicBezTo>
                        <a:pt x="0" y="302"/>
                        <a:pt x="1" y="317"/>
                        <a:pt x="3" y="332"/>
                      </a:cubicBezTo>
                      <a:cubicBezTo>
                        <a:pt x="13" y="325"/>
                        <a:pt x="23" y="319"/>
                        <a:pt x="33" y="314"/>
                      </a:cubicBezTo>
                      <a:cubicBezTo>
                        <a:pt x="33" y="305"/>
                        <a:pt x="32" y="296"/>
                        <a:pt x="32" y="286"/>
                      </a:cubicBezTo>
                      <a:close/>
                    </a:path>
                  </a:pathLst>
                </a:custGeom>
                <a:solidFill>
                  <a:srgbClr val="968C6D"/>
                </a:solidFill>
                <a:ln w="9525" cap="flat" cmpd="sng">
                  <a:solidFill>
                    <a:srgbClr val="FFFFFF"/>
                  </a:solidFill>
                  <a:prstDash val="solid"/>
                  <a:miter lim="800000"/>
                  <a:headEnd type="none" w="med" len="med"/>
                  <a:tailEnd type="none" w="med" len="med"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 sz="2000" kern="0" dirty="0">
                    <a:solidFill>
                      <a:sysClr val="windowText" lastClr="000000"/>
                    </a:solidFill>
                    <a:latin typeface="+mj-lt"/>
                  </a:endParaRPr>
                </a:p>
              </p:txBody>
            </p:sp>
            <p:sp>
              <p:nvSpPr>
                <p:cNvPr id="48" name="Oval 23"/>
                <p:cNvSpPr>
                  <a:spLocks noChangeArrowheads="1"/>
                </p:cNvSpPr>
                <p:nvPr/>
              </p:nvSpPr>
              <p:spPr bwMode="gray">
                <a:xfrm>
                  <a:off x="6713860" y="4162796"/>
                  <a:ext cx="568325" cy="523875"/>
                </a:xfrm>
                <a:prstGeom prst="ellipse">
                  <a:avLst/>
                </a:prstGeom>
                <a:solidFill>
                  <a:srgbClr val="EAE8E2"/>
                </a:solidFill>
                <a:ln w="3175">
                  <a:solidFill>
                    <a:srgbClr val="FFFFFF">
                      <a:lumMod val="85000"/>
                    </a:srgbClr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marL="174808" indent="-174808" algn="ctr" defTabSz="788196">
                    <a:spcBef>
                      <a:spcPct val="20000"/>
                    </a:spcBef>
                    <a:defRPr/>
                  </a:pPr>
                  <a:r>
                    <a:rPr lang="en-GB" sz="1200" b="1" kern="0" dirty="0" err="1" smtClean="0">
                      <a:solidFill>
                        <a:srgbClr val="000000"/>
                      </a:solidFill>
                      <a:latin typeface="+mj-lt"/>
                      <a:cs typeface="Arial" charset="0"/>
                    </a:rPr>
                    <a:t>Unsur</a:t>
                  </a:r>
                  <a:endParaRPr lang="en-GB" sz="1200" b="1" kern="0" dirty="0">
                    <a:solidFill>
                      <a:srgbClr val="000000"/>
                    </a:solidFill>
                    <a:latin typeface="+mj-lt"/>
                    <a:cs typeface="Arial" charset="0"/>
                  </a:endParaRPr>
                </a:p>
                <a:p>
                  <a:pPr marL="174808" indent="-174808" algn="ctr" defTabSz="788196">
                    <a:spcBef>
                      <a:spcPct val="20000"/>
                    </a:spcBef>
                    <a:defRPr/>
                  </a:pPr>
                  <a:r>
                    <a:rPr lang="en-GB" sz="1200" b="1" kern="0" dirty="0" err="1" smtClean="0">
                      <a:solidFill>
                        <a:srgbClr val="000000"/>
                      </a:solidFill>
                      <a:latin typeface="+mj-lt"/>
                      <a:cs typeface="Arial" charset="0"/>
                    </a:rPr>
                    <a:t>Organisasi</a:t>
                  </a:r>
                  <a:endParaRPr lang="en-GB" sz="1200" b="1" kern="0" dirty="0">
                    <a:solidFill>
                      <a:srgbClr val="000000"/>
                    </a:solidFill>
                    <a:latin typeface="+mj-lt"/>
                    <a:cs typeface="Arial" charset="0"/>
                  </a:endParaRPr>
                </a:p>
                <a:p>
                  <a:pPr marL="174808" indent="-174808" algn="ctr" defTabSz="788196">
                    <a:spcBef>
                      <a:spcPct val="20000"/>
                    </a:spcBef>
                    <a:defRPr/>
                  </a:pPr>
                  <a:r>
                    <a:rPr lang="en-GB" sz="1200" b="1" kern="0" dirty="0" err="1" smtClean="0">
                      <a:solidFill>
                        <a:srgbClr val="000000"/>
                      </a:solidFill>
                      <a:latin typeface="+mj-lt"/>
                      <a:cs typeface="Arial" charset="0"/>
                    </a:rPr>
                    <a:t>Pengadaan</a:t>
                  </a:r>
                  <a:endParaRPr lang="en-GB" sz="1200" b="1" kern="0" dirty="0">
                    <a:solidFill>
                      <a:srgbClr val="000000"/>
                    </a:solidFill>
                    <a:latin typeface="+mj-lt"/>
                    <a:cs typeface="Arial" charset="0"/>
                  </a:endParaRPr>
                </a:p>
              </p:txBody>
            </p:sp>
            <p:sp>
              <p:nvSpPr>
                <p:cNvPr id="49" name="Freeform 18"/>
                <p:cNvSpPr>
                  <a:spLocks/>
                </p:cNvSpPr>
                <p:nvPr/>
              </p:nvSpPr>
              <p:spPr bwMode="gray">
                <a:xfrm>
                  <a:off x="6302697" y="3791321"/>
                  <a:ext cx="676275" cy="701675"/>
                </a:xfrm>
                <a:custGeom>
                  <a:avLst/>
                  <a:gdLst>
                    <a:gd name="T0" fmla="*/ 1417781575 w 254"/>
                    <a:gd name="T1" fmla="*/ 927414837 h 285"/>
                    <a:gd name="T2" fmla="*/ 1800582420 w 254"/>
                    <a:gd name="T3" fmla="*/ 824367137 h 285"/>
                    <a:gd name="T4" fmla="*/ 1545381857 w 254"/>
                    <a:gd name="T5" fmla="*/ 0 h 285"/>
                    <a:gd name="T6" fmla="*/ 0 w 254"/>
                    <a:gd name="T7" fmla="*/ 1557814467 h 285"/>
                    <a:gd name="T8" fmla="*/ 7090238 w 254"/>
                    <a:gd name="T9" fmla="*/ 1727536036 h 285"/>
                    <a:gd name="T10" fmla="*/ 992446969 w 254"/>
                    <a:gd name="T11" fmla="*/ 1515381613 h 285"/>
                    <a:gd name="T12" fmla="*/ 1417781575 w 254"/>
                    <a:gd name="T13" fmla="*/ 927414837 h 285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254"/>
                    <a:gd name="T22" fmla="*/ 0 h 285"/>
                    <a:gd name="T23" fmla="*/ 254 w 254"/>
                    <a:gd name="T24" fmla="*/ 285 h 285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254" h="285">
                      <a:moveTo>
                        <a:pt x="200" y="153"/>
                      </a:moveTo>
                      <a:cubicBezTo>
                        <a:pt x="217" y="143"/>
                        <a:pt x="236" y="137"/>
                        <a:pt x="254" y="136"/>
                      </a:cubicBezTo>
                      <a:cubicBezTo>
                        <a:pt x="253" y="87"/>
                        <a:pt x="240" y="41"/>
                        <a:pt x="218" y="0"/>
                      </a:cubicBezTo>
                      <a:cubicBezTo>
                        <a:pt x="95" y="20"/>
                        <a:pt x="0" y="128"/>
                        <a:pt x="0" y="257"/>
                      </a:cubicBezTo>
                      <a:cubicBezTo>
                        <a:pt x="0" y="267"/>
                        <a:pt x="1" y="276"/>
                        <a:pt x="1" y="285"/>
                      </a:cubicBezTo>
                      <a:cubicBezTo>
                        <a:pt x="43" y="263"/>
                        <a:pt x="90" y="251"/>
                        <a:pt x="140" y="250"/>
                      </a:cubicBezTo>
                      <a:cubicBezTo>
                        <a:pt x="142" y="211"/>
                        <a:pt x="164" y="174"/>
                        <a:pt x="200" y="153"/>
                      </a:cubicBezTo>
                      <a:close/>
                    </a:path>
                  </a:pathLst>
                </a:custGeom>
                <a:solidFill>
                  <a:srgbClr val="FF0000"/>
                </a:solidFill>
                <a:ln w="9525">
                  <a:solidFill>
                    <a:srgbClr val="FFFFFF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GB" sz="2000" kern="0" dirty="0">
                    <a:solidFill>
                      <a:sysClr val="windowText" lastClr="000000"/>
                    </a:solidFill>
                    <a:latin typeface="+mj-lt"/>
                  </a:endParaRPr>
                </a:p>
              </p:txBody>
            </p:sp>
          </p:grpSp>
          <p:sp>
            <p:nvSpPr>
              <p:cNvPr id="37" name="Text Box 8"/>
              <p:cNvSpPr txBox="1">
                <a:spLocks noChangeArrowheads="1"/>
              </p:cNvSpPr>
              <p:nvPr/>
            </p:nvSpPr>
            <p:spPr bwMode="gray">
              <a:xfrm rot="18892725">
                <a:off x="2642352" y="2387087"/>
                <a:ext cx="1279051" cy="5285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prstTxWarp prst="textArchUp">
                  <a:avLst/>
                </a:prstTxWarp>
                <a:spAutoFit/>
              </a:bodyPr>
              <a:lstStyle/>
              <a:p>
                <a:pPr algn="ctr"/>
                <a:r>
                  <a:rPr lang="en-GB" sz="7200" b="1" dirty="0">
                    <a:solidFill>
                      <a:schemeClr val="bg2"/>
                    </a:solidFill>
                    <a:latin typeface="+mj-lt"/>
                    <a:cs typeface="Arial" charset="0"/>
                  </a:rPr>
                  <a:t>Institutional</a:t>
                </a:r>
              </a:p>
            </p:txBody>
          </p:sp>
          <p:sp>
            <p:nvSpPr>
              <p:cNvPr id="38" name="Text Box 8"/>
              <p:cNvSpPr txBox="1">
                <a:spLocks noChangeArrowheads="1"/>
              </p:cNvSpPr>
              <p:nvPr/>
            </p:nvSpPr>
            <p:spPr bwMode="gray">
              <a:xfrm rot="2264172">
                <a:off x="4499402" y="2241129"/>
                <a:ext cx="1279051" cy="5285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prstTxWarp prst="textArchUp">
                  <a:avLst/>
                </a:prstTxWarp>
                <a:spAutoFit/>
              </a:bodyPr>
              <a:lstStyle/>
              <a:p>
                <a:pPr algn="ctr"/>
                <a:r>
                  <a:rPr lang="en-GB" sz="3600" b="1" dirty="0">
                    <a:solidFill>
                      <a:schemeClr val="bg2"/>
                    </a:solidFill>
                    <a:latin typeface="+mj-lt"/>
                    <a:cs typeface="Arial" charset="0"/>
                  </a:rPr>
                  <a:t>Management</a:t>
                </a:r>
              </a:p>
            </p:txBody>
          </p:sp>
          <p:sp>
            <p:nvSpPr>
              <p:cNvPr id="39" name="Text Box 9"/>
              <p:cNvSpPr txBox="1">
                <a:spLocks noChangeArrowheads="1"/>
              </p:cNvSpPr>
              <p:nvPr/>
            </p:nvSpPr>
            <p:spPr bwMode="gray">
              <a:xfrm rot="2558317">
                <a:off x="2603621" y="4427757"/>
                <a:ext cx="1515381" cy="39960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prstTxWarp prst="textArchDown">
                  <a:avLst/>
                </a:prstTxWarp>
                <a:spAutoFit/>
              </a:bodyPr>
              <a:lstStyle/>
              <a:p>
                <a:pPr algn="ctr"/>
                <a:r>
                  <a:rPr lang="en-GB" sz="3200" b="1" dirty="0">
                    <a:solidFill>
                      <a:schemeClr val="bg2"/>
                    </a:solidFill>
                    <a:latin typeface="+mj-lt"/>
                    <a:cs typeface="Arial" charset="0"/>
                  </a:rPr>
                  <a:t>Personnel </a:t>
                </a:r>
                <a:endParaRPr lang="en-GB" sz="3600" b="1" dirty="0">
                  <a:solidFill>
                    <a:schemeClr val="bg2"/>
                  </a:solidFill>
                  <a:latin typeface="+mj-lt"/>
                  <a:cs typeface="Arial" charset="0"/>
                </a:endParaRPr>
              </a:p>
            </p:txBody>
          </p:sp>
          <p:sp>
            <p:nvSpPr>
              <p:cNvPr id="40" name="Text Box 9"/>
              <p:cNvSpPr txBox="1">
                <a:spLocks noChangeArrowheads="1"/>
              </p:cNvSpPr>
              <p:nvPr/>
            </p:nvSpPr>
            <p:spPr bwMode="gray">
              <a:xfrm rot="19010275">
                <a:off x="4622647" y="4258309"/>
                <a:ext cx="1515381" cy="39960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prstTxWarp prst="textArchDown">
                  <a:avLst/>
                </a:prstTxWarp>
                <a:spAutoFit/>
              </a:bodyPr>
              <a:lstStyle/>
              <a:p>
                <a:pPr algn="ctr"/>
                <a:r>
                  <a:rPr lang="en-GB" sz="3600" b="1" dirty="0">
                    <a:solidFill>
                      <a:schemeClr val="bg2"/>
                    </a:solidFill>
                    <a:latin typeface="+mj-lt"/>
                    <a:cs typeface="Arial" charset="0"/>
                  </a:rPr>
                  <a:t>Operational</a:t>
                </a:r>
              </a:p>
            </p:txBody>
          </p:sp>
        </p:grpSp>
        <p:grpSp>
          <p:nvGrpSpPr>
            <p:cNvPr id="50" name="Group 49"/>
            <p:cNvGrpSpPr/>
            <p:nvPr/>
          </p:nvGrpSpPr>
          <p:grpSpPr>
            <a:xfrm>
              <a:off x="630278" y="2730266"/>
              <a:ext cx="614129" cy="614130"/>
              <a:chOff x="610674" y="1533541"/>
              <a:chExt cx="1028134" cy="1028134"/>
            </a:xfrm>
          </p:grpSpPr>
          <p:sp>
            <p:nvSpPr>
              <p:cNvPr id="51" name="Oval 50"/>
              <p:cNvSpPr/>
              <p:nvPr/>
            </p:nvSpPr>
            <p:spPr>
              <a:xfrm>
                <a:off x="610674" y="1533541"/>
                <a:ext cx="1028134" cy="1028134"/>
              </a:xfrm>
              <a:prstGeom prst="ellipse">
                <a:avLst/>
              </a:prstGeom>
              <a:solidFill>
                <a:schemeClr val="accent1"/>
              </a:solidFill>
              <a:ln w="25400">
                <a:noFill/>
              </a:ln>
            </p:spPr>
            <p:txBody>
              <a:bodyPr vert="horz" wrap="square" lIns="91440" tIns="45720" rIns="91440" bIns="45720" rtlCol="0" anchor="ctr">
                <a:noAutofit/>
              </a:bodyPr>
              <a:lstStyle/>
              <a:p>
                <a:pPr algn="ctr"/>
                <a:endParaRPr lang="en-GB" sz="900" dirty="0" smtClean="0">
                  <a:latin typeface="+mj-lt"/>
                </a:endParaRPr>
              </a:p>
            </p:txBody>
          </p:sp>
          <p:sp>
            <p:nvSpPr>
              <p:cNvPr id="52" name="TextBox 51"/>
              <p:cNvSpPr txBox="1"/>
              <p:nvPr/>
            </p:nvSpPr>
            <p:spPr>
              <a:xfrm>
                <a:off x="875473" y="1559083"/>
                <a:ext cx="504525" cy="92746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en-GB" sz="3600" b="1" i="1" noProof="0" dirty="0" smtClean="0">
                    <a:solidFill>
                      <a:schemeClr val="bg1"/>
                    </a:solidFill>
                    <a:latin typeface="+mj-lt"/>
                    <a:cs typeface="Arial" pitchFamily="34" charset="0"/>
                  </a:rPr>
                  <a:t>S</a:t>
                </a:r>
              </a:p>
            </p:txBody>
          </p:sp>
        </p:grpSp>
        <p:grpSp>
          <p:nvGrpSpPr>
            <p:cNvPr id="53" name="Group 52"/>
            <p:cNvGrpSpPr/>
            <p:nvPr/>
          </p:nvGrpSpPr>
          <p:grpSpPr>
            <a:xfrm>
              <a:off x="628860" y="3378494"/>
              <a:ext cx="614129" cy="614130"/>
              <a:chOff x="610674" y="1533541"/>
              <a:chExt cx="1028134" cy="1028134"/>
            </a:xfrm>
          </p:grpSpPr>
          <p:sp>
            <p:nvSpPr>
              <p:cNvPr id="54" name="Oval 53"/>
              <p:cNvSpPr/>
              <p:nvPr/>
            </p:nvSpPr>
            <p:spPr>
              <a:xfrm>
                <a:off x="610674" y="1533541"/>
                <a:ext cx="1028134" cy="1028134"/>
              </a:xfrm>
              <a:prstGeom prst="ellipse">
                <a:avLst/>
              </a:prstGeom>
              <a:solidFill>
                <a:schemeClr val="accent6"/>
              </a:solidFill>
              <a:ln w="25400">
                <a:noFill/>
              </a:ln>
            </p:spPr>
            <p:txBody>
              <a:bodyPr vert="horz" wrap="square" lIns="91440" tIns="45720" rIns="91440" bIns="45720" rtlCol="0" anchor="ctr">
                <a:noAutofit/>
              </a:bodyPr>
              <a:lstStyle/>
              <a:p>
                <a:pPr algn="ctr"/>
                <a:endParaRPr lang="en-GB" sz="900" dirty="0" smtClean="0">
                  <a:latin typeface="+mj-lt"/>
                </a:endParaRPr>
              </a:p>
            </p:txBody>
          </p:sp>
          <p:sp>
            <p:nvSpPr>
              <p:cNvPr id="55" name="TextBox 54"/>
              <p:cNvSpPr txBox="1"/>
              <p:nvPr/>
            </p:nvSpPr>
            <p:spPr>
              <a:xfrm>
                <a:off x="781898" y="1559083"/>
                <a:ext cx="630656" cy="92746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en-GB" sz="3600" b="1" i="1" noProof="0" dirty="0" smtClean="0">
                    <a:solidFill>
                      <a:schemeClr val="bg1"/>
                    </a:solidFill>
                    <a:latin typeface="+mj-lt"/>
                    <a:cs typeface="Arial" pitchFamily="34" charset="0"/>
                  </a:rPr>
                  <a:t>K</a:t>
                </a:r>
              </a:p>
            </p:txBody>
          </p:sp>
        </p:grpSp>
        <p:grpSp>
          <p:nvGrpSpPr>
            <p:cNvPr id="56" name="Group 55"/>
            <p:cNvGrpSpPr/>
            <p:nvPr/>
          </p:nvGrpSpPr>
          <p:grpSpPr>
            <a:xfrm>
              <a:off x="1324667" y="2737739"/>
              <a:ext cx="614129" cy="614130"/>
              <a:chOff x="610674" y="1533541"/>
              <a:chExt cx="1028134" cy="1028134"/>
            </a:xfrm>
          </p:grpSpPr>
          <p:sp>
            <p:nvSpPr>
              <p:cNvPr id="57" name="Oval 56"/>
              <p:cNvSpPr/>
              <p:nvPr/>
            </p:nvSpPr>
            <p:spPr>
              <a:xfrm>
                <a:off x="610674" y="1533541"/>
                <a:ext cx="1028134" cy="1028134"/>
              </a:xfrm>
              <a:prstGeom prst="ellipse">
                <a:avLst/>
              </a:prstGeom>
              <a:solidFill>
                <a:schemeClr val="accent2"/>
              </a:solidFill>
              <a:ln w="25400">
                <a:noFill/>
              </a:ln>
            </p:spPr>
            <p:txBody>
              <a:bodyPr vert="horz" wrap="square" lIns="91440" tIns="45720" rIns="91440" bIns="45720" rtlCol="0" anchor="ctr">
                <a:noAutofit/>
              </a:bodyPr>
              <a:lstStyle/>
              <a:p>
                <a:pPr algn="ctr"/>
                <a:endParaRPr lang="en-GB" sz="900" dirty="0" smtClean="0">
                  <a:latin typeface="+mj-lt"/>
                </a:endParaRPr>
              </a:p>
            </p:txBody>
          </p:sp>
          <p:sp>
            <p:nvSpPr>
              <p:cNvPr id="58" name="TextBox 57"/>
              <p:cNvSpPr txBox="1"/>
              <p:nvPr/>
            </p:nvSpPr>
            <p:spPr>
              <a:xfrm>
                <a:off x="781898" y="1559083"/>
                <a:ext cx="657493" cy="92746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en-GB" sz="3600" b="1" i="1" noProof="0" dirty="0" smtClean="0">
                    <a:solidFill>
                      <a:schemeClr val="bg1"/>
                    </a:solidFill>
                    <a:latin typeface="+mj-lt"/>
                    <a:cs typeface="Arial" pitchFamily="34" charset="0"/>
                  </a:rPr>
                  <a:t>O</a:t>
                </a:r>
              </a:p>
            </p:txBody>
          </p:sp>
        </p:grpSp>
        <p:grpSp>
          <p:nvGrpSpPr>
            <p:cNvPr id="59" name="Group 58"/>
            <p:cNvGrpSpPr/>
            <p:nvPr/>
          </p:nvGrpSpPr>
          <p:grpSpPr>
            <a:xfrm>
              <a:off x="1326406" y="3365086"/>
              <a:ext cx="614129" cy="614130"/>
              <a:chOff x="637883" y="1533541"/>
              <a:chExt cx="1028134" cy="1028134"/>
            </a:xfrm>
          </p:grpSpPr>
          <p:sp>
            <p:nvSpPr>
              <p:cNvPr id="60" name="Oval 59"/>
              <p:cNvSpPr/>
              <p:nvPr/>
            </p:nvSpPr>
            <p:spPr>
              <a:xfrm>
                <a:off x="637883" y="1533541"/>
                <a:ext cx="1028134" cy="1028134"/>
              </a:xfrm>
              <a:prstGeom prst="ellipse">
                <a:avLst/>
              </a:prstGeom>
              <a:solidFill>
                <a:schemeClr val="accent5"/>
              </a:solidFill>
              <a:ln w="25400">
                <a:noFill/>
              </a:ln>
            </p:spPr>
            <p:txBody>
              <a:bodyPr vert="horz" wrap="square" lIns="91440" tIns="45720" rIns="91440" bIns="45720" rtlCol="0" anchor="ctr">
                <a:noAutofit/>
              </a:bodyPr>
              <a:lstStyle/>
              <a:p>
                <a:pPr algn="ctr"/>
                <a:endParaRPr lang="en-GB" sz="900" dirty="0" smtClean="0">
                  <a:latin typeface="+mj-lt"/>
                </a:endParaRPr>
              </a:p>
            </p:txBody>
          </p:sp>
          <p:sp>
            <p:nvSpPr>
              <p:cNvPr id="61" name="TextBox 60"/>
              <p:cNvSpPr txBox="1"/>
              <p:nvPr/>
            </p:nvSpPr>
            <p:spPr>
              <a:xfrm>
                <a:off x="886554" y="1559083"/>
                <a:ext cx="544780" cy="92746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en-GB" sz="3600" b="1" i="1" noProof="0" dirty="0" smtClean="0">
                    <a:solidFill>
                      <a:schemeClr val="bg1"/>
                    </a:solidFill>
                    <a:latin typeface="+mj-lt"/>
                    <a:cs typeface="Arial" pitchFamily="34" charset="0"/>
                  </a:rPr>
                  <a:t>P</a:t>
                </a:r>
              </a:p>
            </p:txBody>
          </p:sp>
        </p:grpSp>
        <p:grpSp>
          <p:nvGrpSpPr>
            <p:cNvPr id="62" name="Group 61"/>
            <p:cNvGrpSpPr/>
            <p:nvPr/>
          </p:nvGrpSpPr>
          <p:grpSpPr>
            <a:xfrm>
              <a:off x="1950835" y="3022522"/>
              <a:ext cx="614129" cy="614130"/>
              <a:chOff x="637883" y="1533541"/>
              <a:chExt cx="1028134" cy="1028134"/>
            </a:xfrm>
          </p:grpSpPr>
          <p:sp>
            <p:nvSpPr>
              <p:cNvPr id="63" name="Oval 62"/>
              <p:cNvSpPr/>
              <p:nvPr/>
            </p:nvSpPr>
            <p:spPr>
              <a:xfrm>
                <a:off x="637883" y="1533541"/>
                <a:ext cx="1028134" cy="1028134"/>
              </a:xfrm>
              <a:prstGeom prst="ellipse">
                <a:avLst/>
              </a:prstGeom>
              <a:solidFill>
                <a:schemeClr val="accent4"/>
              </a:solidFill>
              <a:ln w="25400">
                <a:noFill/>
              </a:ln>
            </p:spPr>
            <p:txBody>
              <a:bodyPr vert="horz" wrap="square" lIns="91440" tIns="45720" rIns="91440" bIns="45720" rtlCol="0" anchor="ctr">
                <a:noAutofit/>
              </a:bodyPr>
              <a:lstStyle/>
              <a:p>
                <a:pPr algn="ctr"/>
                <a:endParaRPr lang="en-GB" sz="500" dirty="0" smtClean="0">
                  <a:latin typeface="+mj-lt"/>
                </a:endParaRPr>
              </a:p>
            </p:txBody>
          </p:sp>
          <p:sp>
            <p:nvSpPr>
              <p:cNvPr id="64" name="TextBox 63"/>
              <p:cNvSpPr txBox="1"/>
              <p:nvPr/>
            </p:nvSpPr>
            <p:spPr>
              <a:xfrm>
                <a:off x="709891" y="1613543"/>
                <a:ext cx="797042" cy="72136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en-GB" sz="2800" b="1" i="1" noProof="0" dirty="0" smtClean="0">
                    <a:solidFill>
                      <a:schemeClr val="bg1"/>
                    </a:solidFill>
                    <a:latin typeface="+mj-lt"/>
                    <a:cs typeface="Arial" pitchFamily="34" charset="0"/>
                  </a:rPr>
                  <a:t>P</a:t>
                </a:r>
                <a:r>
                  <a:rPr lang="en-GB" sz="1600" b="1" i="1" noProof="0" dirty="0" smtClean="0">
                    <a:solidFill>
                      <a:schemeClr val="bg1"/>
                    </a:solidFill>
                    <a:latin typeface="+mj-lt"/>
                    <a:cs typeface="Arial" pitchFamily="34" charset="0"/>
                  </a:rPr>
                  <a:t>er</a:t>
                </a:r>
              </a:p>
            </p:txBody>
          </p:sp>
        </p:grpSp>
        <p:sp>
          <p:nvSpPr>
            <p:cNvPr id="65" name="Freeform 64"/>
            <p:cNvSpPr>
              <a:spLocks/>
            </p:cNvSpPr>
            <p:nvPr/>
          </p:nvSpPr>
          <p:spPr bwMode="auto">
            <a:xfrm>
              <a:off x="1222077" y="2210876"/>
              <a:ext cx="665163" cy="657225"/>
            </a:xfrm>
            <a:custGeom>
              <a:avLst/>
              <a:gdLst/>
              <a:ahLst/>
              <a:cxnLst>
                <a:cxn ang="0">
                  <a:pos x="339" y="353"/>
                </a:cxn>
                <a:cxn ang="0">
                  <a:pos x="339" y="353"/>
                </a:cxn>
                <a:cxn ang="0">
                  <a:pos x="351" y="414"/>
                </a:cxn>
                <a:cxn ang="0">
                  <a:pos x="351" y="414"/>
                </a:cxn>
                <a:cxn ang="0">
                  <a:pos x="419" y="306"/>
                </a:cxn>
                <a:cxn ang="0">
                  <a:pos x="419" y="306"/>
                </a:cxn>
                <a:cxn ang="0">
                  <a:pos x="299" y="169"/>
                </a:cxn>
                <a:cxn ang="0">
                  <a:pos x="299" y="169"/>
                </a:cxn>
                <a:cxn ang="0">
                  <a:pos x="311" y="233"/>
                </a:cxn>
                <a:cxn ang="0">
                  <a:pos x="311" y="233"/>
                </a:cxn>
                <a:cxn ang="0">
                  <a:pos x="304" y="237"/>
                </a:cxn>
                <a:cxn ang="0">
                  <a:pos x="297" y="237"/>
                </a:cxn>
                <a:cxn ang="0">
                  <a:pos x="290" y="237"/>
                </a:cxn>
                <a:cxn ang="0">
                  <a:pos x="283" y="235"/>
                </a:cxn>
                <a:cxn ang="0">
                  <a:pos x="276" y="230"/>
                </a:cxn>
                <a:cxn ang="0">
                  <a:pos x="269" y="223"/>
                </a:cxn>
                <a:cxn ang="0">
                  <a:pos x="254" y="207"/>
                </a:cxn>
                <a:cxn ang="0">
                  <a:pos x="238" y="186"/>
                </a:cxn>
                <a:cxn ang="0">
                  <a:pos x="224" y="162"/>
                </a:cxn>
                <a:cxn ang="0">
                  <a:pos x="193" y="108"/>
                </a:cxn>
                <a:cxn ang="0">
                  <a:pos x="174" y="82"/>
                </a:cxn>
                <a:cxn ang="0">
                  <a:pos x="158" y="56"/>
                </a:cxn>
                <a:cxn ang="0">
                  <a:pos x="137" y="35"/>
                </a:cxn>
                <a:cxn ang="0">
                  <a:pos x="113" y="16"/>
                </a:cxn>
                <a:cxn ang="0">
                  <a:pos x="102" y="9"/>
                </a:cxn>
                <a:cxn ang="0">
                  <a:pos x="90" y="4"/>
                </a:cxn>
                <a:cxn ang="0">
                  <a:pos x="78" y="2"/>
                </a:cxn>
                <a:cxn ang="0">
                  <a:pos x="64" y="0"/>
                </a:cxn>
                <a:cxn ang="0">
                  <a:pos x="50" y="0"/>
                </a:cxn>
                <a:cxn ang="0">
                  <a:pos x="33" y="4"/>
                </a:cxn>
                <a:cxn ang="0">
                  <a:pos x="17" y="9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19" y="16"/>
                </a:cxn>
                <a:cxn ang="0">
                  <a:pos x="36" y="19"/>
                </a:cxn>
                <a:cxn ang="0">
                  <a:pos x="50" y="23"/>
                </a:cxn>
                <a:cxn ang="0">
                  <a:pos x="64" y="30"/>
                </a:cxn>
                <a:cxn ang="0">
                  <a:pos x="76" y="37"/>
                </a:cxn>
                <a:cxn ang="0">
                  <a:pos x="87" y="44"/>
                </a:cxn>
                <a:cxn ang="0">
                  <a:pos x="109" y="66"/>
                </a:cxn>
                <a:cxn ang="0">
                  <a:pos x="125" y="89"/>
                </a:cxn>
                <a:cxn ang="0">
                  <a:pos x="139" y="117"/>
                </a:cxn>
                <a:cxn ang="0">
                  <a:pos x="153" y="148"/>
                </a:cxn>
                <a:cxn ang="0">
                  <a:pos x="167" y="179"/>
                </a:cxn>
                <a:cxn ang="0">
                  <a:pos x="196" y="240"/>
                </a:cxn>
                <a:cxn ang="0">
                  <a:pos x="210" y="268"/>
                </a:cxn>
                <a:cxn ang="0">
                  <a:pos x="229" y="294"/>
                </a:cxn>
                <a:cxn ang="0">
                  <a:pos x="250" y="317"/>
                </a:cxn>
                <a:cxn ang="0">
                  <a:pos x="262" y="327"/>
                </a:cxn>
                <a:cxn ang="0">
                  <a:pos x="273" y="334"/>
                </a:cxn>
                <a:cxn ang="0">
                  <a:pos x="287" y="341"/>
                </a:cxn>
                <a:cxn ang="0">
                  <a:pos x="304" y="346"/>
                </a:cxn>
                <a:cxn ang="0">
                  <a:pos x="320" y="350"/>
                </a:cxn>
                <a:cxn ang="0">
                  <a:pos x="339" y="353"/>
                </a:cxn>
              </a:cxnLst>
              <a:rect l="0" t="0" r="r" b="b"/>
              <a:pathLst>
                <a:path w="419" h="414">
                  <a:moveTo>
                    <a:pt x="339" y="353"/>
                  </a:moveTo>
                  <a:lnTo>
                    <a:pt x="339" y="353"/>
                  </a:lnTo>
                  <a:lnTo>
                    <a:pt x="351" y="414"/>
                  </a:lnTo>
                  <a:lnTo>
                    <a:pt x="351" y="414"/>
                  </a:lnTo>
                  <a:lnTo>
                    <a:pt x="419" y="306"/>
                  </a:lnTo>
                  <a:lnTo>
                    <a:pt x="419" y="306"/>
                  </a:lnTo>
                  <a:lnTo>
                    <a:pt x="299" y="169"/>
                  </a:lnTo>
                  <a:lnTo>
                    <a:pt x="299" y="169"/>
                  </a:lnTo>
                  <a:lnTo>
                    <a:pt x="311" y="233"/>
                  </a:lnTo>
                  <a:lnTo>
                    <a:pt x="311" y="233"/>
                  </a:lnTo>
                  <a:lnTo>
                    <a:pt x="304" y="237"/>
                  </a:lnTo>
                  <a:lnTo>
                    <a:pt x="297" y="237"/>
                  </a:lnTo>
                  <a:lnTo>
                    <a:pt x="290" y="237"/>
                  </a:lnTo>
                  <a:lnTo>
                    <a:pt x="283" y="235"/>
                  </a:lnTo>
                  <a:lnTo>
                    <a:pt x="276" y="230"/>
                  </a:lnTo>
                  <a:lnTo>
                    <a:pt x="269" y="223"/>
                  </a:lnTo>
                  <a:lnTo>
                    <a:pt x="254" y="207"/>
                  </a:lnTo>
                  <a:lnTo>
                    <a:pt x="238" y="186"/>
                  </a:lnTo>
                  <a:lnTo>
                    <a:pt x="224" y="162"/>
                  </a:lnTo>
                  <a:lnTo>
                    <a:pt x="193" y="108"/>
                  </a:lnTo>
                  <a:lnTo>
                    <a:pt x="174" y="82"/>
                  </a:lnTo>
                  <a:lnTo>
                    <a:pt x="158" y="56"/>
                  </a:lnTo>
                  <a:lnTo>
                    <a:pt x="137" y="35"/>
                  </a:lnTo>
                  <a:lnTo>
                    <a:pt x="113" y="16"/>
                  </a:lnTo>
                  <a:lnTo>
                    <a:pt x="102" y="9"/>
                  </a:lnTo>
                  <a:lnTo>
                    <a:pt x="90" y="4"/>
                  </a:lnTo>
                  <a:lnTo>
                    <a:pt x="78" y="2"/>
                  </a:lnTo>
                  <a:lnTo>
                    <a:pt x="64" y="0"/>
                  </a:lnTo>
                  <a:lnTo>
                    <a:pt x="50" y="0"/>
                  </a:lnTo>
                  <a:lnTo>
                    <a:pt x="33" y="4"/>
                  </a:lnTo>
                  <a:lnTo>
                    <a:pt x="17" y="9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19" y="16"/>
                  </a:lnTo>
                  <a:lnTo>
                    <a:pt x="36" y="19"/>
                  </a:lnTo>
                  <a:lnTo>
                    <a:pt x="50" y="23"/>
                  </a:lnTo>
                  <a:lnTo>
                    <a:pt x="64" y="30"/>
                  </a:lnTo>
                  <a:lnTo>
                    <a:pt x="76" y="37"/>
                  </a:lnTo>
                  <a:lnTo>
                    <a:pt x="87" y="44"/>
                  </a:lnTo>
                  <a:lnTo>
                    <a:pt x="109" y="66"/>
                  </a:lnTo>
                  <a:lnTo>
                    <a:pt x="125" y="89"/>
                  </a:lnTo>
                  <a:lnTo>
                    <a:pt x="139" y="117"/>
                  </a:lnTo>
                  <a:lnTo>
                    <a:pt x="153" y="148"/>
                  </a:lnTo>
                  <a:lnTo>
                    <a:pt x="167" y="179"/>
                  </a:lnTo>
                  <a:lnTo>
                    <a:pt x="196" y="240"/>
                  </a:lnTo>
                  <a:lnTo>
                    <a:pt x="210" y="268"/>
                  </a:lnTo>
                  <a:lnTo>
                    <a:pt x="229" y="294"/>
                  </a:lnTo>
                  <a:lnTo>
                    <a:pt x="250" y="317"/>
                  </a:lnTo>
                  <a:lnTo>
                    <a:pt x="262" y="327"/>
                  </a:lnTo>
                  <a:lnTo>
                    <a:pt x="273" y="334"/>
                  </a:lnTo>
                  <a:lnTo>
                    <a:pt x="287" y="341"/>
                  </a:lnTo>
                  <a:lnTo>
                    <a:pt x="304" y="346"/>
                  </a:lnTo>
                  <a:lnTo>
                    <a:pt x="320" y="350"/>
                  </a:lnTo>
                  <a:lnTo>
                    <a:pt x="339" y="353"/>
                  </a:lnTo>
                </a:path>
              </a:pathLst>
            </a:custGeom>
            <a:solidFill>
              <a:schemeClr val="bg2">
                <a:lumMod val="6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66" name="Freeform 68"/>
            <p:cNvSpPr>
              <a:spLocks/>
            </p:cNvSpPr>
            <p:nvPr/>
          </p:nvSpPr>
          <p:spPr bwMode="auto">
            <a:xfrm>
              <a:off x="1879302" y="2404551"/>
              <a:ext cx="665163" cy="657225"/>
            </a:xfrm>
            <a:custGeom>
              <a:avLst/>
              <a:gdLst/>
              <a:ahLst/>
              <a:cxnLst>
                <a:cxn ang="0">
                  <a:pos x="337" y="353"/>
                </a:cxn>
                <a:cxn ang="0">
                  <a:pos x="337" y="353"/>
                </a:cxn>
                <a:cxn ang="0">
                  <a:pos x="349" y="414"/>
                </a:cxn>
                <a:cxn ang="0">
                  <a:pos x="349" y="414"/>
                </a:cxn>
                <a:cxn ang="0">
                  <a:pos x="419" y="306"/>
                </a:cxn>
                <a:cxn ang="0">
                  <a:pos x="419" y="306"/>
                </a:cxn>
                <a:cxn ang="0">
                  <a:pos x="297" y="169"/>
                </a:cxn>
                <a:cxn ang="0">
                  <a:pos x="297" y="169"/>
                </a:cxn>
                <a:cxn ang="0">
                  <a:pos x="309" y="233"/>
                </a:cxn>
                <a:cxn ang="0">
                  <a:pos x="309" y="233"/>
                </a:cxn>
                <a:cxn ang="0">
                  <a:pos x="302" y="238"/>
                </a:cxn>
                <a:cxn ang="0">
                  <a:pos x="295" y="238"/>
                </a:cxn>
                <a:cxn ang="0">
                  <a:pos x="288" y="238"/>
                </a:cxn>
                <a:cxn ang="0">
                  <a:pos x="280" y="235"/>
                </a:cxn>
                <a:cxn ang="0">
                  <a:pos x="273" y="231"/>
                </a:cxn>
                <a:cxn ang="0">
                  <a:pos x="266" y="224"/>
                </a:cxn>
                <a:cxn ang="0">
                  <a:pos x="252" y="207"/>
                </a:cxn>
                <a:cxn ang="0">
                  <a:pos x="238" y="186"/>
                </a:cxn>
                <a:cxn ang="0">
                  <a:pos x="222" y="162"/>
                </a:cxn>
                <a:cxn ang="0">
                  <a:pos x="191" y="108"/>
                </a:cxn>
                <a:cxn ang="0">
                  <a:pos x="175" y="82"/>
                </a:cxn>
                <a:cxn ang="0">
                  <a:pos x="156" y="57"/>
                </a:cxn>
                <a:cxn ang="0">
                  <a:pos x="135" y="35"/>
                </a:cxn>
                <a:cxn ang="0">
                  <a:pos x="113" y="17"/>
                </a:cxn>
                <a:cxn ang="0">
                  <a:pos x="99" y="9"/>
                </a:cxn>
                <a:cxn ang="0">
                  <a:pos x="88" y="5"/>
                </a:cxn>
                <a:cxn ang="0">
                  <a:pos x="76" y="2"/>
                </a:cxn>
                <a:cxn ang="0">
                  <a:pos x="62" y="0"/>
                </a:cxn>
                <a:cxn ang="0">
                  <a:pos x="48" y="0"/>
                </a:cxn>
                <a:cxn ang="0">
                  <a:pos x="31" y="5"/>
                </a:cxn>
                <a:cxn ang="0">
                  <a:pos x="17" y="9"/>
                </a:cxn>
                <a:cxn ang="0">
                  <a:pos x="0" y="17"/>
                </a:cxn>
                <a:cxn ang="0">
                  <a:pos x="0" y="17"/>
                </a:cxn>
                <a:cxn ang="0">
                  <a:pos x="17" y="17"/>
                </a:cxn>
                <a:cxn ang="0">
                  <a:pos x="33" y="19"/>
                </a:cxn>
                <a:cxn ang="0">
                  <a:pos x="48" y="24"/>
                </a:cxn>
                <a:cxn ang="0">
                  <a:pos x="62" y="31"/>
                </a:cxn>
                <a:cxn ang="0">
                  <a:pos x="73" y="38"/>
                </a:cxn>
                <a:cxn ang="0">
                  <a:pos x="85" y="45"/>
                </a:cxn>
                <a:cxn ang="0">
                  <a:pos x="106" y="66"/>
                </a:cxn>
                <a:cxn ang="0">
                  <a:pos x="123" y="89"/>
                </a:cxn>
                <a:cxn ang="0">
                  <a:pos x="137" y="118"/>
                </a:cxn>
                <a:cxn ang="0">
                  <a:pos x="151" y="148"/>
                </a:cxn>
                <a:cxn ang="0">
                  <a:pos x="165" y="179"/>
                </a:cxn>
                <a:cxn ang="0">
                  <a:pos x="193" y="240"/>
                </a:cxn>
                <a:cxn ang="0">
                  <a:pos x="208" y="268"/>
                </a:cxn>
                <a:cxn ang="0">
                  <a:pos x="226" y="294"/>
                </a:cxn>
                <a:cxn ang="0">
                  <a:pos x="248" y="318"/>
                </a:cxn>
                <a:cxn ang="0">
                  <a:pos x="259" y="327"/>
                </a:cxn>
                <a:cxn ang="0">
                  <a:pos x="271" y="334"/>
                </a:cxn>
                <a:cxn ang="0">
                  <a:pos x="285" y="341"/>
                </a:cxn>
                <a:cxn ang="0">
                  <a:pos x="302" y="348"/>
                </a:cxn>
                <a:cxn ang="0">
                  <a:pos x="318" y="351"/>
                </a:cxn>
                <a:cxn ang="0">
                  <a:pos x="337" y="353"/>
                </a:cxn>
              </a:cxnLst>
              <a:rect l="0" t="0" r="r" b="b"/>
              <a:pathLst>
                <a:path w="419" h="414">
                  <a:moveTo>
                    <a:pt x="337" y="353"/>
                  </a:moveTo>
                  <a:lnTo>
                    <a:pt x="337" y="353"/>
                  </a:lnTo>
                  <a:lnTo>
                    <a:pt x="349" y="414"/>
                  </a:lnTo>
                  <a:lnTo>
                    <a:pt x="349" y="414"/>
                  </a:lnTo>
                  <a:lnTo>
                    <a:pt x="419" y="306"/>
                  </a:lnTo>
                  <a:lnTo>
                    <a:pt x="419" y="306"/>
                  </a:lnTo>
                  <a:lnTo>
                    <a:pt x="297" y="169"/>
                  </a:lnTo>
                  <a:lnTo>
                    <a:pt x="297" y="169"/>
                  </a:lnTo>
                  <a:lnTo>
                    <a:pt x="309" y="233"/>
                  </a:lnTo>
                  <a:lnTo>
                    <a:pt x="309" y="233"/>
                  </a:lnTo>
                  <a:lnTo>
                    <a:pt x="302" y="238"/>
                  </a:lnTo>
                  <a:lnTo>
                    <a:pt x="295" y="238"/>
                  </a:lnTo>
                  <a:lnTo>
                    <a:pt x="288" y="238"/>
                  </a:lnTo>
                  <a:lnTo>
                    <a:pt x="280" y="235"/>
                  </a:lnTo>
                  <a:lnTo>
                    <a:pt x="273" y="231"/>
                  </a:lnTo>
                  <a:lnTo>
                    <a:pt x="266" y="224"/>
                  </a:lnTo>
                  <a:lnTo>
                    <a:pt x="252" y="207"/>
                  </a:lnTo>
                  <a:lnTo>
                    <a:pt x="238" y="186"/>
                  </a:lnTo>
                  <a:lnTo>
                    <a:pt x="222" y="162"/>
                  </a:lnTo>
                  <a:lnTo>
                    <a:pt x="191" y="108"/>
                  </a:lnTo>
                  <a:lnTo>
                    <a:pt x="175" y="82"/>
                  </a:lnTo>
                  <a:lnTo>
                    <a:pt x="156" y="57"/>
                  </a:lnTo>
                  <a:lnTo>
                    <a:pt x="135" y="35"/>
                  </a:lnTo>
                  <a:lnTo>
                    <a:pt x="113" y="17"/>
                  </a:lnTo>
                  <a:lnTo>
                    <a:pt x="99" y="9"/>
                  </a:lnTo>
                  <a:lnTo>
                    <a:pt x="88" y="5"/>
                  </a:lnTo>
                  <a:lnTo>
                    <a:pt x="76" y="2"/>
                  </a:lnTo>
                  <a:lnTo>
                    <a:pt x="62" y="0"/>
                  </a:lnTo>
                  <a:lnTo>
                    <a:pt x="48" y="0"/>
                  </a:lnTo>
                  <a:lnTo>
                    <a:pt x="31" y="5"/>
                  </a:lnTo>
                  <a:lnTo>
                    <a:pt x="17" y="9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17" y="17"/>
                  </a:lnTo>
                  <a:lnTo>
                    <a:pt x="33" y="19"/>
                  </a:lnTo>
                  <a:lnTo>
                    <a:pt x="48" y="24"/>
                  </a:lnTo>
                  <a:lnTo>
                    <a:pt x="62" y="31"/>
                  </a:lnTo>
                  <a:lnTo>
                    <a:pt x="73" y="38"/>
                  </a:lnTo>
                  <a:lnTo>
                    <a:pt x="85" y="45"/>
                  </a:lnTo>
                  <a:lnTo>
                    <a:pt x="106" y="66"/>
                  </a:lnTo>
                  <a:lnTo>
                    <a:pt x="123" y="89"/>
                  </a:lnTo>
                  <a:lnTo>
                    <a:pt x="137" y="118"/>
                  </a:lnTo>
                  <a:lnTo>
                    <a:pt x="151" y="148"/>
                  </a:lnTo>
                  <a:lnTo>
                    <a:pt x="165" y="179"/>
                  </a:lnTo>
                  <a:lnTo>
                    <a:pt x="193" y="240"/>
                  </a:lnTo>
                  <a:lnTo>
                    <a:pt x="208" y="268"/>
                  </a:lnTo>
                  <a:lnTo>
                    <a:pt x="226" y="294"/>
                  </a:lnTo>
                  <a:lnTo>
                    <a:pt x="248" y="318"/>
                  </a:lnTo>
                  <a:lnTo>
                    <a:pt x="259" y="327"/>
                  </a:lnTo>
                  <a:lnTo>
                    <a:pt x="271" y="334"/>
                  </a:lnTo>
                  <a:lnTo>
                    <a:pt x="285" y="341"/>
                  </a:lnTo>
                  <a:lnTo>
                    <a:pt x="302" y="348"/>
                  </a:lnTo>
                  <a:lnTo>
                    <a:pt x="318" y="351"/>
                  </a:lnTo>
                  <a:lnTo>
                    <a:pt x="337" y="353"/>
                  </a:lnTo>
                </a:path>
              </a:pathLst>
            </a:custGeom>
            <a:solidFill>
              <a:schemeClr val="bg2">
                <a:lumMod val="6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67" name="Freeform 70"/>
            <p:cNvSpPr>
              <a:spLocks/>
            </p:cNvSpPr>
            <p:nvPr/>
          </p:nvSpPr>
          <p:spPr bwMode="auto">
            <a:xfrm>
              <a:off x="2452389" y="2595051"/>
              <a:ext cx="663575" cy="654050"/>
            </a:xfrm>
            <a:custGeom>
              <a:avLst/>
              <a:gdLst/>
              <a:ahLst/>
              <a:cxnLst>
                <a:cxn ang="0">
                  <a:pos x="336" y="353"/>
                </a:cxn>
                <a:cxn ang="0">
                  <a:pos x="336" y="353"/>
                </a:cxn>
                <a:cxn ang="0">
                  <a:pos x="348" y="412"/>
                </a:cxn>
                <a:cxn ang="0">
                  <a:pos x="348" y="412"/>
                </a:cxn>
                <a:cxn ang="0">
                  <a:pos x="418" y="306"/>
                </a:cxn>
                <a:cxn ang="0">
                  <a:pos x="418" y="306"/>
                </a:cxn>
                <a:cxn ang="0">
                  <a:pos x="296" y="170"/>
                </a:cxn>
                <a:cxn ang="0">
                  <a:pos x="296" y="170"/>
                </a:cxn>
                <a:cxn ang="0">
                  <a:pos x="308" y="233"/>
                </a:cxn>
                <a:cxn ang="0">
                  <a:pos x="308" y="233"/>
                </a:cxn>
                <a:cxn ang="0">
                  <a:pos x="301" y="235"/>
                </a:cxn>
                <a:cxn ang="0">
                  <a:pos x="294" y="238"/>
                </a:cxn>
                <a:cxn ang="0">
                  <a:pos x="287" y="238"/>
                </a:cxn>
                <a:cxn ang="0">
                  <a:pos x="280" y="233"/>
                </a:cxn>
                <a:cxn ang="0">
                  <a:pos x="272" y="231"/>
                </a:cxn>
                <a:cxn ang="0">
                  <a:pos x="265" y="224"/>
                </a:cxn>
                <a:cxn ang="0">
                  <a:pos x="251" y="207"/>
                </a:cxn>
                <a:cxn ang="0">
                  <a:pos x="237" y="186"/>
                </a:cxn>
                <a:cxn ang="0">
                  <a:pos x="221" y="162"/>
                </a:cxn>
                <a:cxn ang="0">
                  <a:pos x="190" y="108"/>
                </a:cxn>
                <a:cxn ang="0">
                  <a:pos x="174" y="80"/>
                </a:cxn>
                <a:cxn ang="0">
                  <a:pos x="155" y="57"/>
                </a:cxn>
                <a:cxn ang="0">
                  <a:pos x="134" y="33"/>
                </a:cxn>
                <a:cxn ang="0">
                  <a:pos x="112" y="17"/>
                </a:cxn>
                <a:cxn ang="0">
                  <a:pos x="98" y="9"/>
                </a:cxn>
                <a:cxn ang="0">
                  <a:pos x="87" y="5"/>
                </a:cxn>
                <a:cxn ang="0">
                  <a:pos x="75" y="0"/>
                </a:cxn>
                <a:cxn ang="0">
                  <a:pos x="61" y="0"/>
                </a:cxn>
                <a:cxn ang="0">
                  <a:pos x="47" y="0"/>
                </a:cxn>
                <a:cxn ang="0">
                  <a:pos x="30" y="2"/>
                </a:cxn>
                <a:cxn ang="0">
                  <a:pos x="16" y="9"/>
                </a:cxn>
                <a:cxn ang="0">
                  <a:pos x="0" y="17"/>
                </a:cxn>
                <a:cxn ang="0">
                  <a:pos x="0" y="17"/>
                </a:cxn>
                <a:cxn ang="0">
                  <a:pos x="16" y="17"/>
                </a:cxn>
                <a:cxn ang="0">
                  <a:pos x="32" y="19"/>
                </a:cxn>
                <a:cxn ang="0">
                  <a:pos x="47" y="24"/>
                </a:cxn>
                <a:cxn ang="0">
                  <a:pos x="61" y="28"/>
                </a:cxn>
                <a:cxn ang="0">
                  <a:pos x="72" y="35"/>
                </a:cxn>
                <a:cxn ang="0">
                  <a:pos x="84" y="45"/>
                </a:cxn>
                <a:cxn ang="0">
                  <a:pos x="94" y="54"/>
                </a:cxn>
                <a:cxn ang="0">
                  <a:pos x="105" y="66"/>
                </a:cxn>
                <a:cxn ang="0">
                  <a:pos x="122" y="90"/>
                </a:cxn>
                <a:cxn ang="0">
                  <a:pos x="138" y="118"/>
                </a:cxn>
                <a:cxn ang="0">
                  <a:pos x="150" y="146"/>
                </a:cxn>
                <a:cxn ang="0">
                  <a:pos x="164" y="177"/>
                </a:cxn>
                <a:cxn ang="0">
                  <a:pos x="192" y="238"/>
                </a:cxn>
                <a:cxn ang="0">
                  <a:pos x="207" y="268"/>
                </a:cxn>
                <a:cxn ang="0">
                  <a:pos x="225" y="294"/>
                </a:cxn>
                <a:cxn ang="0">
                  <a:pos x="247" y="315"/>
                </a:cxn>
                <a:cxn ang="0">
                  <a:pos x="258" y="325"/>
                </a:cxn>
                <a:cxn ang="0">
                  <a:pos x="270" y="334"/>
                </a:cxn>
                <a:cxn ang="0">
                  <a:pos x="284" y="341"/>
                </a:cxn>
                <a:cxn ang="0">
                  <a:pos x="301" y="346"/>
                </a:cxn>
                <a:cxn ang="0">
                  <a:pos x="317" y="351"/>
                </a:cxn>
                <a:cxn ang="0">
                  <a:pos x="336" y="353"/>
                </a:cxn>
              </a:cxnLst>
              <a:rect l="0" t="0" r="r" b="b"/>
              <a:pathLst>
                <a:path w="418" h="412">
                  <a:moveTo>
                    <a:pt x="336" y="353"/>
                  </a:moveTo>
                  <a:lnTo>
                    <a:pt x="336" y="353"/>
                  </a:lnTo>
                  <a:lnTo>
                    <a:pt x="348" y="412"/>
                  </a:lnTo>
                  <a:lnTo>
                    <a:pt x="348" y="412"/>
                  </a:lnTo>
                  <a:lnTo>
                    <a:pt x="418" y="306"/>
                  </a:lnTo>
                  <a:lnTo>
                    <a:pt x="418" y="306"/>
                  </a:lnTo>
                  <a:lnTo>
                    <a:pt x="296" y="170"/>
                  </a:lnTo>
                  <a:lnTo>
                    <a:pt x="296" y="170"/>
                  </a:lnTo>
                  <a:lnTo>
                    <a:pt x="308" y="233"/>
                  </a:lnTo>
                  <a:lnTo>
                    <a:pt x="308" y="233"/>
                  </a:lnTo>
                  <a:lnTo>
                    <a:pt x="301" y="235"/>
                  </a:lnTo>
                  <a:lnTo>
                    <a:pt x="294" y="238"/>
                  </a:lnTo>
                  <a:lnTo>
                    <a:pt x="287" y="238"/>
                  </a:lnTo>
                  <a:lnTo>
                    <a:pt x="280" y="233"/>
                  </a:lnTo>
                  <a:lnTo>
                    <a:pt x="272" y="231"/>
                  </a:lnTo>
                  <a:lnTo>
                    <a:pt x="265" y="224"/>
                  </a:lnTo>
                  <a:lnTo>
                    <a:pt x="251" y="207"/>
                  </a:lnTo>
                  <a:lnTo>
                    <a:pt x="237" y="186"/>
                  </a:lnTo>
                  <a:lnTo>
                    <a:pt x="221" y="162"/>
                  </a:lnTo>
                  <a:lnTo>
                    <a:pt x="190" y="108"/>
                  </a:lnTo>
                  <a:lnTo>
                    <a:pt x="174" y="80"/>
                  </a:lnTo>
                  <a:lnTo>
                    <a:pt x="155" y="57"/>
                  </a:lnTo>
                  <a:lnTo>
                    <a:pt x="134" y="33"/>
                  </a:lnTo>
                  <a:lnTo>
                    <a:pt x="112" y="17"/>
                  </a:lnTo>
                  <a:lnTo>
                    <a:pt x="98" y="9"/>
                  </a:lnTo>
                  <a:lnTo>
                    <a:pt x="87" y="5"/>
                  </a:lnTo>
                  <a:lnTo>
                    <a:pt x="75" y="0"/>
                  </a:lnTo>
                  <a:lnTo>
                    <a:pt x="61" y="0"/>
                  </a:lnTo>
                  <a:lnTo>
                    <a:pt x="47" y="0"/>
                  </a:lnTo>
                  <a:lnTo>
                    <a:pt x="30" y="2"/>
                  </a:lnTo>
                  <a:lnTo>
                    <a:pt x="16" y="9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16" y="17"/>
                  </a:lnTo>
                  <a:lnTo>
                    <a:pt x="32" y="19"/>
                  </a:lnTo>
                  <a:lnTo>
                    <a:pt x="47" y="24"/>
                  </a:lnTo>
                  <a:lnTo>
                    <a:pt x="61" y="28"/>
                  </a:lnTo>
                  <a:lnTo>
                    <a:pt x="72" y="35"/>
                  </a:lnTo>
                  <a:lnTo>
                    <a:pt x="84" y="45"/>
                  </a:lnTo>
                  <a:lnTo>
                    <a:pt x="94" y="54"/>
                  </a:lnTo>
                  <a:lnTo>
                    <a:pt x="105" y="66"/>
                  </a:lnTo>
                  <a:lnTo>
                    <a:pt x="122" y="90"/>
                  </a:lnTo>
                  <a:lnTo>
                    <a:pt x="138" y="118"/>
                  </a:lnTo>
                  <a:lnTo>
                    <a:pt x="150" y="146"/>
                  </a:lnTo>
                  <a:lnTo>
                    <a:pt x="164" y="177"/>
                  </a:lnTo>
                  <a:lnTo>
                    <a:pt x="192" y="238"/>
                  </a:lnTo>
                  <a:lnTo>
                    <a:pt x="207" y="268"/>
                  </a:lnTo>
                  <a:lnTo>
                    <a:pt x="225" y="294"/>
                  </a:lnTo>
                  <a:lnTo>
                    <a:pt x="247" y="315"/>
                  </a:lnTo>
                  <a:lnTo>
                    <a:pt x="258" y="325"/>
                  </a:lnTo>
                  <a:lnTo>
                    <a:pt x="270" y="334"/>
                  </a:lnTo>
                  <a:lnTo>
                    <a:pt x="284" y="341"/>
                  </a:lnTo>
                  <a:lnTo>
                    <a:pt x="301" y="346"/>
                  </a:lnTo>
                  <a:lnTo>
                    <a:pt x="317" y="351"/>
                  </a:lnTo>
                  <a:lnTo>
                    <a:pt x="336" y="353"/>
                  </a:lnTo>
                </a:path>
              </a:pathLst>
            </a:custGeom>
            <a:solidFill>
              <a:schemeClr val="bg2">
                <a:lumMod val="6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68" name="Freeform 76"/>
            <p:cNvSpPr>
              <a:spLocks/>
            </p:cNvSpPr>
            <p:nvPr/>
          </p:nvSpPr>
          <p:spPr bwMode="auto">
            <a:xfrm>
              <a:off x="1237952" y="3872988"/>
              <a:ext cx="665163" cy="657225"/>
            </a:xfrm>
            <a:custGeom>
              <a:avLst/>
              <a:gdLst/>
              <a:ahLst/>
              <a:cxnLst>
                <a:cxn ang="0">
                  <a:pos x="339" y="61"/>
                </a:cxn>
                <a:cxn ang="0">
                  <a:pos x="339" y="61"/>
                </a:cxn>
                <a:cxn ang="0">
                  <a:pos x="350" y="0"/>
                </a:cxn>
                <a:cxn ang="0">
                  <a:pos x="350" y="0"/>
                </a:cxn>
                <a:cxn ang="0">
                  <a:pos x="419" y="108"/>
                </a:cxn>
                <a:cxn ang="0">
                  <a:pos x="419" y="108"/>
                </a:cxn>
                <a:cxn ang="0">
                  <a:pos x="299" y="245"/>
                </a:cxn>
                <a:cxn ang="0">
                  <a:pos x="299" y="245"/>
                </a:cxn>
                <a:cxn ang="0">
                  <a:pos x="310" y="181"/>
                </a:cxn>
                <a:cxn ang="0">
                  <a:pos x="310" y="181"/>
                </a:cxn>
                <a:cxn ang="0">
                  <a:pos x="303" y="176"/>
                </a:cxn>
                <a:cxn ang="0">
                  <a:pos x="296" y="176"/>
                </a:cxn>
                <a:cxn ang="0">
                  <a:pos x="289" y="176"/>
                </a:cxn>
                <a:cxn ang="0">
                  <a:pos x="282" y="179"/>
                </a:cxn>
                <a:cxn ang="0">
                  <a:pos x="275" y="183"/>
                </a:cxn>
                <a:cxn ang="0">
                  <a:pos x="268" y="188"/>
                </a:cxn>
                <a:cxn ang="0">
                  <a:pos x="254" y="205"/>
                </a:cxn>
                <a:cxn ang="0">
                  <a:pos x="237" y="226"/>
                </a:cxn>
                <a:cxn ang="0">
                  <a:pos x="223" y="252"/>
                </a:cxn>
                <a:cxn ang="0">
                  <a:pos x="193" y="306"/>
                </a:cxn>
                <a:cxn ang="0">
                  <a:pos x="174" y="332"/>
                </a:cxn>
                <a:cxn ang="0">
                  <a:pos x="157" y="358"/>
                </a:cxn>
                <a:cxn ang="0">
                  <a:pos x="136" y="379"/>
                </a:cxn>
                <a:cxn ang="0">
                  <a:pos x="113" y="395"/>
                </a:cxn>
                <a:cxn ang="0">
                  <a:pos x="101" y="402"/>
                </a:cxn>
                <a:cxn ang="0">
                  <a:pos x="89" y="407"/>
                </a:cxn>
                <a:cxn ang="0">
                  <a:pos x="77" y="412"/>
                </a:cxn>
                <a:cxn ang="0">
                  <a:pos x="63" y="414"/>
                </a:cxn>
                <a:cxn ang="0">
                  <a:pos x="49" y="412"/>
                </a:cxn>
                <a:cxn ang="0">
                  <a:pos x="33" y="409"/>
                </a:cxn>
                <a:cxn ang="0">
                  <a:pos x="16" y="405"/>
                </a:cxn>
                <a:cxn ang="0">
                  <a:pos x="0" y="398"/>
                </a:cxn>
                <a:cxn ang="0">
                  <a:pos x="0" y="398"/>
                </a:cxn>
                <a:cxn ang="0">
                  <a:pos x="19" y="395"/>
                </a:cxn>
                <a:cxn ang="0">
                  <a:pos x="35" y="393"/>
                </a:cxn>
                <a:cxn ang="0">
                  <a:pos x="49" y="391"/>
                </a:cxn>
                <a:cxn ang="0">
                  <a:pos x="63" y="383"/>
                </a:cxn>
                <a:cxn ang="0">
                  <a:pos x="75" y="376"/>
                </a:cxn>
                <a:cxn ang="0">
                  <a:pos x="87" y="369"/>
                </a:cxn>
                <a:cxn ang="0">
                  <a:pos x="108" y="348"/>
                </a:cxn>
                <a:cxn ang="0">
                  <a:pos x="124" y="322"/>
                </a:cxn>
                <a:cxn ang="0">
                  <a:pos x="139" y="296"/>
                </a:cxn>
                <a:cxn ang="0">
                  <a:pos x="153" y="266"/>
                </a:cxn>
                <a:cxn ang="0">
                  <a:pos x="167" y="235"/>
                </a:cxn>
                <a:cxn ang="0">
                  <a:pos x="195" y="174"/>
                </a:cxn>
                <a:cxn ang="0">
                  <a:pos x="209" y="146"/>
                </a:cxn>
                <a:cxn ang="0">
                  <a:pos x="228" y="120"/>
                </a:cxn>
                <a:cxn ang="0">
                  <a:pos x="249" y="96"/>
                </a:cxn>
                <a:cxn ang="0">
                  <a:pos x="261" y="87"/>
                </a:cxn>
                <a:cxn ang="0">
                  <a:pos x="273" y="78"/>
                </a:cxn>
                <a:cxn ang="0">
                  <a:pos x="287" y="73"/>
                </a:cxn>
                <a:cxn ang="0">
                  <a:pos x="303" y="66"/>
                </a:cxn>
                <a:cxn ang="0">
                  <a:pos x="320" y="63"/>
                </a:cxn>
                <a:cxn ang="0">
                  <a:pos x="339" y="61"/>
                </a:cxn>
              </a:cxnLst>
              <a:rect l="0" t="0" r="r" b="b"/>
              <a:pathLst>
                <a:path w="419" h="414">
                  <a:moveTo>
                    <a:pt x="339" y="61"/>
                  </a:moveTo>
                  <a:lnTo>
                    <a:pt x="339" y="61"/>
                  </a:lnTo>
                  <a:lnTo>
                    <a:pt x="350" y="0"/>
                  </a:lnTo>
                  <a:lnTo>
                    <a:pt x="350" y="0"/>
                  </a:lnTo>
                  <a:lnTo>
                    <a:pt x="419" y="108"/>
                  </a:lnTo>
                  <a:lnTo>
                    <a:pt x="419" y="108"/>
                  </a:lnTo>
                  <a:lnTo>
                    <a:pt x="299" y="245"/>
                  </a:lnTo>
                  <a:lnTo>
                    <a:pt x="299" y="245"/>
                  </a:lnTo>
                  <a:lnTo>
                    <a:pt x="310" y="181"/>
                  </a:lnTo>
                  <a:lnTo>
                    <a:pt x="310" y="181"/>
                  </a:lnTo>
                  <a:lnTo>
                    <a:pt x="303" y="176"/>
                  </a:lnTo>
                  <a:lnTo>
                    <a:pt x="296" y="176"/>
                  </a:lnTo>
                  <a:lnTo>
                    <a:pt x="289" y="176"/>
                  </a:lnTo>
                  <a:lnTo>
                    <a:pt x="282" y="179"/>
                  </a:lnTo>
                  <a:lnTo>
                    <a:pt x="275" y="183"/>
                  </a:lnTo>
                  <a:lnTo>
                    <a:pt x="268" y="188"/>
                  </a:lnTo>
                  <a:lnTo>
                    <a:pt x="254" y="205"/>
                  </a:lnTo>
                  <a:lnTo>
                    <a:pt x="237" y="226"/>
                  </a:lnTo>
                  <a:lnTo>
                    <a:pt x="223" y="252"/>
                  </a:lnTo>
                  <a:lnTo>
                    <a:pt x="193" y="306"/>
                  </a:lnTo>
                  <a:lnTo>
                    <a:pt x="174" y="332"/>
                  </a:lnTo>
                  <a:lnTo>
                    <a:pt x="157" y="358"/>
                  </a:lnTo>
                  <a:lnTo>
                    <a:pt x="136" y="379"/>
                  </a:lnTo>
                  <a:lnTo>
                    <a:pt x="113" y="395"/>
                  </a:lnTo>
                  <a:lnTo>
                    <a:pt x="101" y="402"/>
                  </a:lnTo>
                  <a:lnTo>
                    <a:pt x="89" y="407"/>
                  </a:lnTo>
                  <a:lnTo>
                    <a:pt x="77" y="412"/>
                  </a:lnTo>
                  <a:lnTo>
                    <a:pt x="63" y="414"/>
                  </a:lnTo>
                  <a:lnTo>
                    <a:pt x="49" y="412"/>
                  </a:lnTo>
                  <a:lnTo>
                    <a:pt x="33" y="409"/>
                  </a:lnTo>
                  <a:lnTo>
                    <a:pt x="16" y="405"/>
                  </a:lnTo>
                  <a:lnTo>
                    <a:pt x="0" y="398"/>
                  </a:lnTo>
                  <a:lnTo>
                    <a:pt x="0" y="398"/>
                  </a:lnTo>
                  <a:lnTo>
                    <a:pt x="19" y="395"/>
                  </a:lnTo>
                  <a:lnTo>
                    <a:pt x="35" y="393"/>
                  </a:lnTo>
                  <a:lnTo>
                    <a:pt x="49" y="391"/>
                  </a:lnTo>
                  <a:lnTo>
                    <a:pt x="63" y="383"/>
                  </a:lnTo>
                  <a:lnTo>
                    <a:pt x="75" y="376"/>
                  </a:lnTo>
                  <a:lnTo>
                    <a:pt x="87" y="369"/>
                  </a:lnTo>
                  <a:lnTo>
                    <a:pt x="108" y="348"/>
                  </a:lnTo>
                  <a:lnTo>
                    <a:pt x="124" y="322"/>
                  </a:lnTo>
                  <a:lnTo>
                    <a:pt x="139" y="296"/>
                  </a:lnTo>
                  <a:lnTo>
                    <a:pt x="153" y="266"/>
                  </a:lnTo>
                  <a:lnTo>
                    <a:pt x="167" y="235"/>
                  </a:lnTo>
                  <a:lnTo>
                    <a:pt x="195" y="174"/>
                  </a:lnTo>
                  <a:lnTo>
                    <a:pt x="209" y="146"/>
                  </a:lnTo>
                  <a:lnTo>
                    <a:pt x="228" y="120"/>
                  </a:lnTo>
                  <a:lnTo>
                    <a:pt x="249" y="96"/>
                  </a:lnTo>
                  <a:lnTo>
                    <a:pt x="261" y="87"/>
                  </a:lnTo>
                  <a:lnTo>
                    <a:pt x="273" y="78"/>
                  </a:lnTo>
                  <a:lnTo>
                    <a:pt x="287" y="73"/>
                  </a:lnTo>
                  <a:lnTo>
                    <a:pt x="303" y="66"/>
                  </a:lnTo>
                  <a:lnTo>
                    <a:pt x="320" y="63"/>
                  </a:lnTo>
                  <a:lnTo>
                    <a:pt x="339" y="61"/>
                  </a:lnTo>
                  <a:close/>
                </a:path>
              </a:pathLst>
            </a:custGeom>
            <a:solidFill>
              <a:schemeClr val="bg2">
                <a:lumMod val="6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69" name="Freeform 80"/>
            <p:cNvSpPr>
              <a:spLocks/>
            </p:cNvSpPr>
            <p:nvPr/>
          </p:nvSpPr>
          <p:spPr bwMode="auto">
            <a:xfrm>
              <a:off x="1895177" y="3693601"/>
              <a:ext cx="665163" cy="654050"/>
            </a:xfrm>
            <a:custGeom>
              <a:avLst/>
              <a:gdLst/>
              <a:ahLst/>
              <a:cxnLst>
                <a:cxn ang="0">
                  <a:pos x="336" y="59"/>
                </a:cxn>
                <a:cxn ang="0">
                  <a:pos x="336" y="59"/>
                </a:cxn>
                <a:cxn ang="0">
                  <a:pos x="348" y="0"/>
                </a:cxn>
                <a:cxn ang="0">
                  <a:pos x="348" y="0"/>
                </a:cxn>
                <a:cxn ang="0">
                  <a:pos x="419" y="108"/>
                </a:cxn>
                <a:cxn ang="0">
                  <a:pos x="419" y="108"/>
                </a:cxn>
                <a:cxn ang="0">
                  <a:pos x="296" y="242"/>
                </a:cxn>
                <a:cxn ang="0">
                  <a:pos x="296" y="242"/>
                </a:cxn>
                <a:cxn ang="0">
                  <a:pos x="308" y="181"/>
                </a:cxn>
                <a:cxn ang="0">
                  <a:pos x="308" y="181"/>
                </a:cxn>
                <a:cxn ang="0">
                  <a:pos x="301" y="176"/>
                </a:cxn>
                <a:cxn ang="0">
                  <a:pos x="294" y="174"/>
                </a:cxn>
                <a:cxn ang="0">
                  <a:pos x="287" y="176"/>
                </a:cxn>
                <a:cxn ang="0">
                  <a:pos x="280" y="179"/>
                </a:cxn>
                <a:cxn ang="0">
                  <a:pos x="273" y="184"/>
                </a:cxn>
                <a:cxn ang="0">
                  <a:pos x="266" y="188"/>
                </a:cxn>
                <a:cxn ang="0">
                  <a:pos x="252" y="205"/>
                </a:cxn>
                <a:cxn ang="0">
                  <a:pos x="238" y="226"/>
                </a:cxn>
                <a:cxn ang="0">
                  <a:pos x="221" y="252"/>
                </a:cxn>
                <a:cxn ang="0">
                  <a:pos x="190" y="304"/>
                </a:cxn>
                <a:cxn ang="0">
                  <a:pos x="174" y="332"/>
                </a:cxn>
                <a:cxn ang="0">
                  <a:pos x="155" y="358"/>
                </a:cxn>
                <a:cxn ang="0">
                  <a:pos x="134" y="379"/>
                </a:cxn>
                <a:cxn ang="0">
                  <a:pos x="113" y="395"/>
                </a:cxn>
                <a:cxn ang="0">
                  <a:pos x="99" y="402"/>
                </a:cxn>
                <a:cxn ang="0">
                  <a:pos x="87" y="407"/>
                </a:cxn>
                <a:cxn ang="0">
                  <a:pos x="75" y="412"/>
                </a:cxn>
                <a:cxn ang="0">
                  <a:pos x="61" y="412"/>
                </a:cxn>
                <a:cxn ang="0">
                  <a:pos x="47" y="412"/>
                </a:cxn>
                <a:cxn ang="0">
                  <a:pos x="30" y="409"/>
                </a:cxn>
                <a:cxn ang="0">
                  <a:pos x="16" y="405"/>
                </a:cxn>
                <a:cxn ang="0">
                  <a:pos x="0" y="395"/>
                </a:cxn>
                <a:cxn ang="0">
                  <a:pos x="0" y="395"/>
                </a:cxn>
                <a:cxn ang="0">
                  <a:pos x="16" y="395"/>
                </a:cxn>
                <a:cxn ang="0">
                  <a:pos x="33" y="393"/>
                </a:cxn>
                <a:cxn ang="0">
                  <a:pos x="47" y="388"/>
                </a:cxn>
                <a:cxn ang="0">
                  <a:pos x="61" y="384"/>
                </a:cxn>
                <a:cxn ang="0">
                  <a:pos x="73" y="376"/>
                </a:cxn>
                <a:cxn ang="0">
                  <a:pos x="85" y="367"/>
                </a:cxn>
                <a:cxn ang="0">
                  <a:pos x="106" y="348"/>
                </a:cxn>
                <a:cxn ang="0">
                  <a:pos x="122" y="322"/>
                </a:cxn>
                <a:cxn ang="0">
                  <a:pos x="136" y="296"/>
                </a:cxn>
                <a:cxn ang="0">
                  <a:pos x="150" y="266"/>
                </a:cxn>
                <a:cxn ang="0">
                  <a:pos x="165" y="235"/>
                </a:cxn>
                <a:cxn ang="0">
                  <a:pos x="193" y="174"/>
                </a:cxn>
                <a:cxn ang="0">
                  <a:pos x="207" y="146"/>
                </a:cxn>
                <a:cxn ang="0">
                  <a:pos x="226" y="120"/>
                </a:cxn>
                <a:cxn ang="0">
                  <a:pos x="247" y="96"/>
                </a:cxn>
                <a:cxn ang="0">
                  <a:pos x="259" y="87"/>
                </a:cxn>
                <a:cxn ang="0">
                  <a:pos x="270" y="78"/>
                </a:cxn>
                <a:cxn ang="0">
                  <a:pos x="285" y="71"/>
                </a:cxn>
                <a:cxn ang="0">
                  <a:pos x="301" y="66"/>
                </a:cxn>
                <a:cxn ang="0">
                  <a:pos x="318" y="61"/>
                </a:cxn>
                <a:cxn ang="0">
                  <a:pos x="336" y="59"/>
                </a:cxn>
              </a:cxnLst>
              <a:rect l="0" t="0" r="r" b="b"/>
              <a:pathLst>
                <a:path w="419" h="412">
                  <a:moveTo>
                    <a:pt x="336" y="59"/>
                  </a:moveTo>
                  <a:lnTo>
                    <a:pt x="336" y="59"/>
                  </a:lnTo>
                  <a:lnTo>
                    <a:pt x="348" y="0"/>
                  </a:lnTo>
                  <a:lnTo>
                    <a:pt x="348" y="0"/>
                  </a:lnTo>
                  <a:lnTo>
                    <a:pt x="419" y="108"/>
                  </a:lnTo>
                  <a:lnTo>
                    <a:pt x="419" y="108"/>
                  </a:lnTo>
                  <a:lnTo>
                    <a:pt x="296" y="242"/>
                  </a:lnTo>
                  <a:lnTo>
                    <a:pt x="296" y="242"/>
                  </a:lnTo>
                  <a:lnTo>
                    <a:pt x="308" y="181"/>
                  </a:lnTo>
                  <a:lnTo>
                    <a:pt x="308" y="181"/>
                  </a:lnTo>
                  <a:lnTo>
                    <a:pt x="301" y="176"/>
                  </a:lnTo>
                  <a:lnTo>
                    <a:pt x="294" y="174"/>
                  </a:lnTo>
                  <a:lnTo>
                    <a:pt x="287" y="176"/>
                  </a:lnTo>
                  <a:lnTo>
                    <a:pt x="280" y="179"/>
                  </a:lnTo>
                  <a:lnTo>
                    <a:pt x="273" y="184"/>
                  </a:lnTo>
                  <a:lnTo>
                    <a:pt x="266" y="188"/>
                  </a:lnTo>
                  <a:lnTo>
                    <a:pt x="252" y="205"/>
                  </a:lnTo>
                  <a:lnTo>
                    <a:pt x="238" y="226"/>
                  </a:lnTo>
                  <a:lnTo>
                    <a:pt x="221" y="252"/>
                  </a:lnTo>
                  <a:lnTo>
                    <a:pt x="190" y="304"/>
                  </a:lnTo>
                  <a:lnTo>
                    <a:pt x="174" y="332"/>
                  </a:lnTo>
                  <a:lnTo>
                    <a:pt x="155" y="358"/>
                  </a:lnTo>
                  <a:lnTo>
                    <a:pt x="134" y="379"/>
                  </a:lnTo>
                  <a:lnTo>
                    <a:pt x="113" y="395"/>
                  </a:lnTo>
                  <a:lnTo>
                    <a:pt x="99" y="402"/>
                  </a:lnTo>
                  <a:lnTo>
                    <a:pt x="87" y="407"/>
                  </a:lnTo>
                  <a:lnTo>
                    <a:pt x="75" y="412"/>
                  </a:lnTo>
                  <a:lnTo>
                    <a:pt x="61" y="412"/>
                  </a:lnTo>
                  <a:lnTo>
                    <a:pt x="47" y="412"/>
                  </a:lnTo>
                  <a:lnTo>
                    <a:pt x="30" y="409"/>
                  </a:lnTo>
                  <a:lnTo>
                    <a:pt x="16" y="405"/>
                  </a:lnTo>
                  <a:lnTo>
                    <a:pt x="0" y="395"/>
                  </a:lnTo>
                  <a:lnTo>
                    <a:pt x="0" y="395"/>
                  </a:lnTo>
                  <a:lnTo>
                    <a:pt x="16" y="395"/>
                  </a:lnTo>
                  <a:lnTo>
                    <a:pt x="33" y="393"/>
                  </a:lnTo>
                  <a:lnTo>
                    <a:pt x="47" y="388"/>
                  </a:lnTo>
                  <a:lnTo>
                    <a:pt x="61" y="384"/>
                  </a:lnTo>
                  <a:lnTo>
                    <a:pt x="73" y="376"/>
                  </a:lnTo>
                  <a:lnTo>
                    <a:pt x="85" y="367"/>
                  </a:lnTo>
                  <a:lnTo>
                    <a:pt x="106" y="348"/>
                  </a:lnTo>
                  <a:lnTo>
                    <a:pt x="122" y="322"/>
                  </a:lnTo>
                  <a:lnTo>
                    <a:pt x="136" y="296"/>
                  </a:lnTo>
                  <a:lnTo>
                    <a:pt x="150" y="266"/>
                  </a:lnTo>
                  <a:lnTo>
                    <a:pt x="165" y="235"/>
                  </a:lnTo>
                  <a:lnTo>
                    <a:pt x="193" y="174"/>
                  </a:lnTo>
                  <a:lnTo>
                    <a:pt x="207" y="146"/>
                  </a:lnTo>
                  <a:lnTo>
                    <a:pt x="226" y="120"/>
                  </a:lnTo>
                  <a:lnTo>
                    <a:pt x="247" y="96"/>
                  </a:lnTo>
                  <a:lnTo>
                    <a:pt x="259" y="87"/>
                  </a:lnTo>
                  <a:lnTo>
                    <a:pt x="270" y="78"/>
                  </a:lnTo>
                  <a:lnTo>
                    <a:pt x="285" y="71"/>
                  </a:lnTo>
                  <a:lnTo>
                    <a:pt x="301" y="66"/>
                  </a:lnTo>
                  <a:lnTo>
                    <a:pt x="318" y="61"/>
                  </a:lnTo>
                  <a:lnTo>
                    <a:pt x="336" y="59"/>
                  </a:lnTo>
                  <a:close/>
                </a:path>
              </a:pathLst>
            </a:custGeom>
            <a:solidFill>
              <a:schemeClr val="bg2">
                <a:lumMod val="6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70" name="Freeform 82"/>
            <p:cNvSpPr>
              <a:spLocks/>
            </p:cNvSpPr>
            <p:nvPr/>
          </p:nvSpPr>
          <p:spPr bwMode="auto">
            <a:xfrm>
              <a:off x="2466677" y="3488813"/>
              <a:ext cx="665163" cy="657225"/>
            </a:xfrm>
            <a:custGeom>
              <a:avLst/>
              <a:gdLst/>
              <a:ahLst/>
              <a:cxnLst>
                <a:cxn ang="0">
                  <a:pos x="336" y="61"/>
                </a:cxn>
                <a:cxn ang="0">
                  <a:pos x="336" y="61"/>
                </a:cxn>
                <a:cxn ang="0">
                  <a:pos x="348" y="0"/>
                </a:cxn>
                <a:cxn ang="0">
                  <a:pos x="348" y="0"/>
                </a:cxn>
                <a:cxn ang="0">
                  <a:pos x="419" y="108"/>
                </a:cxn>
                <a:cxn ang="0">
                  <a:pos x="419" y="108"/>
                </a:cxn>
                <a:cxn ang="0">
                  <a:pos x="296" y="244"/>
                </a:cxn>
                <a:cxn ang="0">
                  <a:pos x="296" y="244"/>
                </a:cxn>
                <a:cxn ang="0">
                  <a:pos x="308" y="181"/>
                </a:cxn>
                <a:cxn ang="0">
                  <a:pos x="308" y="181"/>
                </a:cxn>
                <a:cxn ang="0">
                  <a:pos x="301" y="176"/>
                </a:cxn>
                <a:cxn ang="0">
                  <a:pos x="294" y="176"/>
                </a:cxn>
                <a:cxn ang="0">
                  <a:pos x="287" y="176"/>
                </a:cxn>
                <a:cxn ang="0">
                  <a:pos x="280" y="178"/>
                </a:cxn>
                <a:cxn ang="0">
                  <a:pos x="273" y="183"/>
                </a:cxn>
                <a:cxn ang="0">
                  <a:pos x="266" y="190"/>
                </a:cxn>
                <a:cxn ang="0">
                  <a:pos x="252" y="207"/>
                </a:cxn>
                <a:cxn ang="0">
                  <a:pos x="238" y="228"/>
                </a:cxn>
                <a:cxn ang="0">
                  <a:pos x="221" y="251"/>
                </a:cxn>
                <a:cxn ang="0">
                  <a:pos x="191" y="305"/>
                </a:cxn>
                <a:cxn ang="0">
                  <a:pos x="174" y="331"/>
                </a:cxn>
                <a:cxn ang="0">
                  <a:pos x="155" y="357"/>
                </a:cxn>
                <a:cxn ang="0">
                  <a:pos x="134" y="378"/>
                </a:cxn>
                <a:cxn ang="0">
                  <a:pos x="113" y="397"/>
                </a:cxn>
                <a:cxn ang="0">
                  <a:pos x="99" y="404"/>
                </a:cxn>
                <a:cxn ang="0">
                  <a:pos x="87" y="409"/>
                </a:cxn>
                <a:cxn ang="0">
                  <a:pos x="75" y="411"/>
                </a:cxn>
                <a:cxn ang="0">
                  <a:pos x="61" y="414"/>
                </a:cxn>
                <a:cxn ang="0">
                  <a:pos x="47" y="414"/>
                </a:cxn>
                <a:cxn ang="0">
                  <a:pos x="31" y="409"/>
                </a:cxn>
                <a:cxn ang="0">
                  <a:pos x="16" y="404"/>
                </a:cxn>
                <a:cxn ang="0">
                  <a:pos x="0" y="397"/>
                </a:cxn>
                <a:cxn ang="0">
                  <a:pos x="0" y="397"/>
                </a:cxn>
                <a:cxn ang="0">
                  <a:pos x="16" y="397"/>
                </a:cxn>
                <a:cxn ang="0">
                  <a:pos x="33" y="395"/>
                </a:cxn>
                <a:cxn ang="0">
                  <a:pos x="47" y="390"/>
                </a:cxn>
                <a:cxn ang="0">
                  <a:pos x="61" y="383"/>
                </a:cxn>
                <a:cxn ang="0">
                  <a:pos x="73" y="376"/>
                </a:cxn>
                <a:cxn ang="0">
                  <a:pos x="85" y="369"/>
                </a:cxn>
                <a:cxn ang="0">
                  <a:pos x="94" y="360"/>
                </a:cxn>
                <a:cxn ang="0">
                  <a:pos x="106" y="348"/>
                </a:cxn>
                <a:cxn ang="0">
                  <a:pos x="122" y="324"/>
                </a:cxn>
                <a:cxn ang="0">
                  <a:pos x="139" y="296"/>
                </a:cxn>
                <a:cxn ang="0">
                  <a:pos x="151" y="265"/>
                </a:cxn>
                <a:cxn ang="0">
                  <a:pos x="165" y="235"/>
                </a:cxn>
                <a:cxn ang="0">
                  <a:pos x="193" y="174"/>
                </a:cxn>
                <a:cxn ang="0">
                  <a:pos x="207" y="145"/>
                </a:cxn>
                <a:cxn ang="0">
                  <a:pos x="226" y="120"/>
                </a:cxn>
                <a:cxn ang="0">
                  <a:pos x="247" y="96"/>
                </a:cxn>
                <a:cxn ang="0">
                  <a:pos x="259" y="87"/>
                </a:cxn>
                <a:cxn ang="0">
                  <a:pos x="271" y="80"/>
                </a:cxn>
                <a:cxn ang="0">
                  <a:pos x="285" y="72"/>
                </a:cxn>
                <a:cxn ang="0">
                  <a:pos x="301" y="65"/>
                </a:cxn>
                <a:cxn ang="0">
                  <a:pos x="318" y="63"/>
                </a:cxn>
                <a:cxn ang="0">
                  <a:pos x="336" y="61"/>
                </a:cxn>
              </a:cxnLst>
              <a:rect l="0" t="0" r="r" b="b"/>
              <a:pathLst>
                <a:path w="419" h="414">
                  <a:moveTo>
                    <a:pt x="336" y="61"/>
                  </a:moveTo>
                  <a:lnTo>
                    <a:pt x="336" y="61"/>
                  </a:lnTo>
                  <a:lnTo>
                    <a:pt x="348" y="0"/>
                  </a:lnTo>
                  <a:lnTo>
                    <a:pt x="348" y="0"/>
                  </a:lnTo>
                  <a:lnTo>
                    <a:pt x="419" y="108"/>
                  </a:lnTo>
                  <a:lnTo>
                    <a:pt x="419" y="108"/>
                  </a:lnTo>
                  <a:lnTo>
                    <a:pt x="296" y="244"/>
                  </a:lnTo>
                  <a:lnTo>
                    <a:pt x="296" y="244"/>
                  </a:lnTo>
                  <a:lnTo>
                    <a:pt x="308" y="181"/>
                  </a:lnTo>
                  <a:lnTo>
                    <a:pt x="308" y="181"/>
                  </a:lnTo>
                  <a:lnTo>
                    <a:pt x="301" y="176"/>
                  </a:lnTo>
                  <a:lnTo>
                    <a:pt x="294" y="176"/>
                  </a:lnTo>
                  <a:lnTo>
                    <a:pt x="287" y="176"/>
                  </a:lnTo>
                  <a:lnTo>
                    <a:pt x="280" y="178"/>
                  </a:lnTo>
                  <a:lnTo>
                    <a:pt x="273" y="183"/>
                  </a:lnTo>
                  <a:lnTo>
                    <a:pt x="266" y="190"/>
                  </a:lnTo>
                  <a:lnTo>
                    <a:pt x="252" y="207"/>
                  </a:lnTo>
                  <a:lnTo>
                    <a:pt x="238" y="228"/>
                  </a:lnTo>
                  <a:lnTo>
                    <a:pt x="221" y="251"/>
                  </a:lnTo>
                  <a:lnTo>
                    <a:pt x="191" y="305"/>
                  </a:lnTo>
                  <a:lnTo>
                    <a:pt x="174" y="331"/>
                  </a:lnTo>
                  <a:lnTo>
                    <a:pt x="155" y="357"/>
                  </a:lnTo>
                  <a:lnTo>
                    <a:pt x="134" y="378"/>
                  </a:lnTo>
                  <a:lnTo>
                    <a:pt x="113" y="397"/>
                  </a:lnTo>
                  <a:lnTo>
                    <a:pt x="99" y="404"/>
                  </a:lnTo>
                  <a:lnTo>
                    <a:pt x="87" y="409"/>
                  </a:lnTo>
                  <a:lnTo>
                    <a:pt x="75" y="411"/>
                  </a:lnTo>
                  <a:lnTo>
                    <a:pt x="61" y="414"/>
                  </a:lnTo>
                  <a:lnTo>
                    <a:pt x="47" y="414"/>
                  </a:lnTo>
                  <a:lnTo>
                    <a:pt x="31" y="409"/>
                  </a:lnTo>
                  <a:lnTo>
                    <a:pt x="16" y="404"/>
                  </a:lnTo>
                  <a:lnTo>
                    <a:pt x="0" y="397"/>
                  </a:lnTo>
                  <a:lnTo>
                    <a:pt x="0" y="397"/>
                  </a:lnTo>
                  <a:lnTo>
                    <a:pt x="16" y="397"/>
                  </a:lnTo>
                  <a:lnTo>
                    <a:pt x="33" y="395"/>
                  </a:lnTo>
                  <a:lnTo>
                    <a:pt x="47" y="390"/>
                  </a:lnTo>
                  <a:lnTo>
                    <a:pt x="61" y="383"/>
                  </a:lnTo>
                  <a:lnTo>
                    <a:pt x="73" y="376"/>
                  </a:lnTo>
                  <a:lnTo>
                    <a:pt x="85" y="369"/>
                  </a:lnTo>
                  <a:lnTo>
                    <a:pt x="94" y="360"/>
                  </a:lnTo>
                  <a:lnTo>
                    <a:pt x="106" y="348"/>
                  </a:lnTo>
                  <a:lnTo>
                    <a:pt x="122" y="324"/>
                  </a:lnTo>
                  <a:lnTo>
                    <a:pt x="139" y="296"/>
                  </a:lnTo>
                  <a:lnTo>
                    <a:pt x="151" y="265"/>
                  </a:lnTo>
                  <a:lnTo>
                    <a:pt x="165" y="235"/>
                  </a:lnTo>
                  <a:lnTo>
                    <a:pt x="193" y="174"/>
                  </a:lnTo>
                  <a:lnTo>
                    <a:pt x="207" y="145"/>
                  </a:lnTo>
                  <a:lnTo>
                    <a:pt x="226" y="120"/>
                  </a:lnTo>
                  <a:lnTo>
                    <a:pt x="247" y="96"/>
                  </a:lnTo>
                  <a:lnTo>
                    <a:pt x="259" y="87"/>
                  </a:lnTo>
                  <a:lnTo>
                    <a:pt x="271" y="80"/>
                  </a:lnTo>
                  <a:lnTo>
                    <a:pt x="285" y="72"/>
                  </a:lnTo>
                  <a:lnTo>
                    <a:pt x="301" y="65"/>
                  </a:lnTo>
                  <a:lnTo>
                    <a:pt x="318" y="63"/>
                  </a:lnTo>
                  <a:lnTo>
                    <a:pt x="336" y="61"/>
                  </a:lnTo>
                  <a:close/>
                </a:path>
              </a:pathLst>
            </a:custGeom>
            <a:solidFill>
              <a:schemeClr val="bg2">
                <a:lumMod val="6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+mj-lt"/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433279" y="1793354"/>
              <a:ext cx="2529715" cy="32316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spcAft>
                  <a:spcPts val="900"/>
                </a:spcAft>
              </a:pPr>
              <a:r>
                <a:rPr lang="en-GB" sz="1050" dirty="0" err="1" smtClean="0">
                  <a:latin typeface="+mj-lt"/>
                </a:rPr>
                <a:t>Karakteristik</a:t>
              </a:r>
              <a:r>
                <a:rPr lang="en-GB" sz="1050" dirty="0" smtClean="0">
                  <a:latin typeface="+mj-lt"/>
                </a:rPr>
                <a:t> </a:t>
              </a:r>
              <a:r>
                <a:rPr lang="en-GB" sz="1050" dirty="0" err="1" smtClean="0">
                  <a:latin typeface="+mj-lt"/>
                </a:rPr>
                <a:t>CoE</a:t>
              </a:r>
              <a:r>
                <a:rPr lang="en-GB" sz="1050" dirty="0" smtClean="0">
                  <a:latin typeface="+mj-lt"/>
                </a:rPr>
                <a:t> (</a:t>
              </a:r>
              <a:r>
                <a:rPr lang="en-GB" sz="1050" dirty="0" err="1" smtClean="0">
                  <a:latin typeface="+mj-lt"/>
                </a:rPr>
                <a:t>SKOPPer</a:t>
              </a:r>
              <a:r>
                <a:rPr lang="en-GB" sz="1050" dirty="0" smtClean="0">
                  <a:latin typeface="+mj-lt"/>
                </a:rPr>
                <a:t>) </a:t>
              </a:r>
              <a:r>
                <a:rPr lang="en-GB" sz="1050" dirty="0" err="1" smtClean="0">
                  <a:latin typeface="+mj-lt"/>
                </a:rPr>
                <a:t>ditanamkan</a:t>
              </a:r>
              <a:r>
                <a:rPr lang="en-GB" sz="1050" dirty="0" smtClean="0">
                  <a:latin typeface="+mj-lt"/>
                </a:rPr>
                <a:t> </a:t>
              </a:r>
              <a:r>
                <a:rPr lang="en-GB" sz="1050" dirty="0" err="1" smtClean="0">
                  <a:latin typeface="+mj-lt"/>
                </a:rPr>
                <a:t>kedalam</a:t>
              </a:r>
              <a:r>
                <a:rPr lang="en-GB" sz="1050" dirty="0" smtClean="0">
                  <a:latin typeface="+mj-lt"/>
                </a:rPr>
                <a:t> </a:t>
              </a:r>
              <a:r>
                <a:rPr lang="en-GB" sz="1050" dirty="0" err="1" smtClean="0">
                  <a:latin typeface="+mj-lt"/>
                </a:rPr>
                <a:t>Organisasi</a:t>
              </a:r>
              <a:r>
                <a:rPr lang="en-GB" sz="1050" dirty="0" smtClean="0">
                  <a:latin typeface="+mj-lt"/>
                </a:rPr>
                <a:t> </a:t>
              </a:r>
              <a:r>
                <a:rPr lang="en-GB" sz="1050" dirty="0" err="1" smtClean="0">
                  <a:latin typeface="+mj-lt"/>
                </a:rPr>
                <a:t>Pengadaan</a:t>
              </a:r>
              <a:endParaRPr lang="en-GB" sz="1050" dirty="0" smtClean="0">
                <a:latin typeface="+mj-lt"/>
              </a:endParaRPr>
            </a:p>
          </p:txBody>
        </p:sp>
        <p:cxnSp>
          <p:nvCxnSpPr>
            <p:cNvPr id="72" name="Straight Connector 71"/>
            <p:cNvCxnSpPr/>
            <p:nvPr/>
          </p:nvCxnSpPr>
          <p:spPr>
            <a:xfrm>
              <a:off x="2915816" y="1707654"/>
              <a:ext cx="0" cy="6446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3" name="TextBox 72"/>
            <p:cNvSpPr txBox="1"/>
            <p:nvPr/>
          </p:nvSpPr>
          <p:spPr>
            <a:xfrm>
              <a:off x="3138761" y="1793353"/>
              <a:ext cx="2567457" cy="43693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spcAft>
                  <a:spcPts val="900"/>
                </a:spcAft>
              </a:pPr>
              <a:r>
                <a:rPr lang="en-GB" sz="1050" dirty="0" err="1" smtClean="0">
                  <a:latin typeface="+mj-lt"/>
                </a:rPr>
                <a:t>Melalui</a:t>
              </a:r>
              <a:r>
                <a:rPr lang="en-GB" sz="1050" dirty="0" smtClean="0">
                  <a:latin typeface="+mj-lt"/>
                </a:rPr>
                <a:t> </a:t>
              </a:r>
              <a:r>
                <a:rPr lang="en-GB" sz="1050" dirty="0" err="1" smtClean="0">
                  <a:latin typeface="+mj-lt"/>
                </a:rPr>
                <a:t>pengembangan</a:t>
              </a:r>
              <a:r>
                <a:rPr lang="en-GB" sz="1050" dirty="0" smtClean="0">
                  <a:latin typeface="+mj-lt"/>
                </a:rPr>
                <a:t> 4 </a:t>
              </a:r>
              <a:r>
                <a:rPr lang="en-GB" sz="1050" dirty="0" err="1" smtClean="0">
                  <a:latin typeface="+mj-lt"/>
                </a:rPr>
                <a:t>unsur</a:t>
              </a:r>
              <a:r>
                <a:rPr lang="en-GB" sz="1050" dirty="0" smtClean="0">
                  <a:latin typeface="+mj-lt"/>
                </a:rPr>
                <a:t> </a:t>
              </a:r>
              <a:r>
                <a:rPr lang="en-GB" sz="1050" dirty="0" err="1" smtClean="0">
                  <a:latin typeface="+mj-lt"/>
                </a:rPr>
                <a:t>organisasi</a:t>
              </a:r>
              <a:r>
                <a:rPr lang="en-GB" sz="1050" dirty="0" smtClean="0">
                  <a:latin typeface="+mj-lt"/>
                </a:rPr>
                <a:t> </a:t>
              </a:r>
              <a:r>
                <a:rPr lang="en-GB" sz="1050" dirty="0" err="1" smtClean="0">
                  <a:latin typeface="+mj-lt"/>
                </a:rPr>
                <a:t>pengadaan</a:t>
              </a:r>
              <a:r>
                <a:rPr lang="en-GB" sz="1050" dirty="0" smtClean="0">
                  <a:latin typeface="+mj-lt"/>
                </a:rPr>
                <a:t> </a:t>
              </a:r>
              <a:r>
                <a:rPr lang="en-GB" sz="1050" b="1" dirty="0" smtClean="0">
                  <a:latin typeface="+mj-lt"/>
                </a:rPr>
                <a:t>(</a:t>
              </a:r>
              <a:r>
                <a:rPr lang="en-GB" sz="1050" b="1" dirty="0" err="1" smtClean="0">
                  <a:latin typeface="+mj-lt"/>
                </a:rPr>
                <a:t>Institusi</a:t>
              </a:r>
              <a:r>
                <a:rPr lang="en-GB" sz="1050" b="1" dirty="0" smtClean="0">
                  <a:latin typeface="+mj-lt"/>
                </a:rPr>
                <a:t>, </a:t>
              </a:r>
              <a:r>
                <a:rPr lang="en-GB" sz="1050" b="1" dirty="0" err="1" smtClean="0">
                  <a:latin typeface="+mj-lt"/>
                </a:rPr>
                <a:t>Manajemen</a:t>
              </a:r>
              <a:r>
                <a:rPr lang="en-GB" sz="1050" b="1" dirty="0" smtClean="0">
                  <a:latin typeface="+mj-lt"/>
                </a:rPr>
                <a:t>, </a:t>
              </a:r>
              <a:r>
                <a:rPr lang="en-GB" sz="1050" b="1" dirty="0" err="1" smtClean="0">
                  <a:latin typeface="+mj-lt"/>
                </a:rPr>
                <a:t>Operasional</a:t>
              </a:r>
              <a:r>
                <a:rPr lang="en-GB" sz="1050" b="1" dirty="0" smtClean="0">
                  <a:latin typeface="+mj-lt"/>
                </a:rPr>
                <a:t>, </a:t>
              </a:r>
              <a:r>
                <a:rPr lang="en-GB" sz="1050" b="1" dirty="0" err="1" smtClean="0">
                  <a:latin typeface="+mj-lt"/>
                </a:rPr>
                <a:t>dan</a:t>
              </a:r>
              <a:r>
                <a:rPr lang="en-GB" sz="1050" b="1" dirty="0" smtClean="0">
                  <a:latin typeface="+mj-lt"/>
                </a:rPr>
                <a:t> SDM)</a:t>
              </a:r>
            </a:p>
          </p:txBody>
        </p:sp>
        <p:cxnSp>
          <p:nvCxnSpPr>
            <p:cNvPr id="74" name="Straight Connector 73"/>
            <p:cNvCxnSpPr/>
            <p:nvPr/>
          </p:nvCxnSpPr>
          <p:spPr>
            <a:xfrm>
              <a:off x="5796136" y="1719106"/>
              <a:ext cx="0" cy="611882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5" name="Group 74"/>
            <p:cNvGrpSpPr/>
            <p:nvPr/>
          </p:nvGrpSpPr>
          <p:grpSpPr>
            <a:xfrm>
              <a:off x="6012160" y="2915542"/>
              <a:ext cx="1149005" cy="1149007"/>
              <a:chOff x="637883" y="1533541"/>
              <a:chExt cx="1028134" cy="1028134"/>
            </a:xfrm>
          </p:grpSpPr>
          <p:sp>
            <p:nvSpPr>
              <p:cNvPr id="76" name="Oval 75"/>
              <p:cNvSpPr/>
              <p:nvPr/>
            </p:nvSpPr>
            <p:spPr>
              <a:xfrm>
                <a:off x="637883" y="1533541"/>
                <a:ext cx="1028134" cy="1028134"/>
              </a:xfrm>
              <a:prstGeom prst="ellipse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25400">
                <a:noFill/>
              </a:ln>
            </p:spPr>
            <p:txBody>
              <a:bodyPr vert="horz" wrap="square" lIns="91440" tIns="45720" rIns="91440" bIns="45720" rtlCol="0" anchor="ctr">
                <a:noAutofit/>
              </a:bodyPr>
              <a:lstStyle/>
              <a:p>
                <a:pPr algn="ctr"/>
                <a:endParaRPr lang="en-GB" sz="500" dirty="0" smtClean="0">
                  <a:latin typeface="+mj-lt"/>
                </a:endParaRPr>
              </a:p>
            </p:txBody>
          </p:sp>
          <p:sp>
            <p:nvSpPr>
              <p:cNvPr id="77" name="TextBox 76"/>
              <p:cNvSpPr txBox="1"/>
              <p:nvPr/>
            </p:nvSpPr>
            <p:spPr>
              <a:xfrm>
                <a:off x="766079" y="1679590"/>
                <a:ext cx="685630" cy="66095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en-GB" sz="4800" b="1" noProof="0" dirty="0" smtClean="0">
                    <a:solidFill>
                      <a:schemeClr val="bg1"/>
                    </a:solidFill>
                    <a:latin typeface="+mj-lt"/>
                    <a:cs typeface="Arial" pitchFamily="34" charset="0"/>
                  </a:rPr>
                  <a:t>22</a:t>
                </a:r>
                <a:endParaRPr lang="en-GB" sz="3200" b="1" noProof="0" dirty="0" smtClean="0">
                  <a:solidFill>
                    <a:schemeClr val="bg1"/>
                  </a:solidFill>
                  <a:latin typeface="+mj-lt"/>
                  <a:cs typeface="Arial" pitchFamily="34" charset="0"/>
                </a:endParaRPr>
              </a:p>
            </p:txBody>
          </p:sp>
        </p:grpSp>
        <p:sp>
          <p:nvSpPr>
            <p:cNvPr id="78" name="TextBox 77"/>
            <p:cNvSpPr txBox="1"/>
            <p:nvPr/>
          </p:nvSpPr>
          <p:spPr>
            <a:xfrm>
              <a:off x="6012160" y="1793353"/>
              <a:ext cx="2567457" cy="32316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spcAft>
                  <a:spcPts val="900"/>
                </a:spcAft>
              </a:pPr>
              <a:r>
                <a:rPr lang="en-GB" sz="1050" dirty="0" err="1" smtClean="0">
                  <a:latin typeface="+mj-lt"/>
                </a:rPr>
                <a:t>Pengembangan</a:t>
              </a:r>
              <a:r>
                <a:rPr lang="en-GB" sz="1050" dirty="0" smtClean="0">
                  <a:latin typeface="+mj-lt"/>
                </a:rPr>
                <a:t> </a:t>
              </a:r>
              <a:r>
                <a:rPr lang="en-GB" sz="1050" dirty="0" err="1" smtClean="0">
                  <a:latin typeface="+mj-lt"/>
                </a:rPr>
                <a:t>Unsur</a:t>
              </a:r>
              <a:r>
                <a:rPr lang="en-GB" sz="1050" dirty="0" smtClean="0">
                  <a:latin typeface="+mj-lt"/>
                </a:rPr>
                <a:t> </a:t>
              </a:r>
              <a:r>
                <a:rPr lang="en-GB" sz="1050" dirty="0" err="1" smtClean="0">
                  <a:latin typeface="+mj-lt"/>
                </a:rPr>
                <a:t>Organisasi</a:t>
              </a:r>
              <a:r>
                <a:rPr lang="en-GB" sz="1050" dirty="0" smtClean="0">
                  <a:latin typeface="+mj-lt"/>
                </a:rPr>
                <a:t> </a:t>
              </a:r>
              <a:r>
                <a:rPr lang="en-GB" sz="1050" dirty="0" err="1" smtClean="0">
                  <a:latin typeface="+mj-lt"/>
                </a:rPr>
                <a:t>diukur</a:t>
              </a:r>
              <a:r>
                <a:rPr lang="en-GB" sz="1050" dirty="0" smtClean="0">
                  <a:latin typeface="+mj-lt"/>
                </a:rPr>
                <a:t> </a:t>
              </a:r>
              <a:r>
                <a:rPr lang="en-GB" sz="1050" dirty="0" err="1" smtClean="0">
                  <a:latin typeface="+mj-lt"/>
                </a:rPr>
                <a:t>dan</a:t>
              </a:r>
              <a:r>
                <a:rPr lang="en-GB" sz="1050" dirty="0" smtClean="0">
                  <a:latin typeface="+mj-lt"/>
                </a:rPr>
                <a:t> </a:t>
              </a:r>
              <a:r>
                <a:rPr lang="en-GB" sz="1050" dirty="0" err="1" smtClean="0">
                  <a:latin typeface="+mj-lt"/>
                </a:rPr>
                <a:t>dimonitor</a:t>
              </a:r>
              <a:r>
                <a:rPr lang="en-GB" sz="1050" dirty="0" smtClean="0">
                  <a:latin typeface="+mj-lt"/>
                </a:rPr>
                <a:t> </a:t>
              </a:r>
              <a:r>
                <a:rPr lang="en-GB" sz="1050" dirty="0" err="1" smtClean="0">
                  <a:latin typeface="+mj-lt"/>
                </a:rPr>
                <a:t>melalui</a:t>
              </a:r>
              <a:r>
                <a:rPr lang="en-GB" sz="1050" dirty="0" smtClean="0">
                  <a:latin typeface="+mj-lt"/>
                </a:rPr>
                <a:t> 22 </a:t>
              </a:r>
              <a:r>
                <a:rPr lang="en-GB" sz="1050" dirty="0" err="1" smtClean="0">
                  <a:latin typeface="+mj-lt"/>
                </a:rPr>
                <a:t>Kriteria</a:t>
              </a:r>
              <a:r>
                <a:rPr lang="en-GB" sz="1050" dirty="0" smtClean="0">
                  <a:latin typeface="+mj-lt"/>
                </a:rPr>
                <a:t> </a:t>
              </a:r>
              <a:r>
                <a:rPr lang="en-GB" sz="1050" dirty="0" err="1" smtClean="0">
                  <a:latin typeface="+mj-lt"/>
                </a:rPr>
                <a:t>CoE</a:t>
              </a:r>
              <a:endParaRPr lang="en-GB" sz="1050" dirty="0" smtClean="0">
                <a:latin typeface="+mj-lt"/>
              </a:endParaRPr>
            </a:p>
          </p:txBody>
        </p:sp>
        <p:sp>
          <p:nvSpPr>
            <p:cNvPr id="79" name="Rectangle 78"/>
            <p:cNvSpPr/>
            <p:nvPr/>
          </p:nvSpPr>
          <p:spPr bwMode="ltGray">
            <a:xfrm>
              <a:off x="251520" y="4582888"/>
              <a:ext cx="2855318" cy="414773"/>
            </a:xfrm>
            <a:prstGeom prst="rect">
              <a:avLst/>
            </a:prstGeom>
            <a:solidFill>
              <a:schemeClr val="accent2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 dirty="0" err="1" smtClean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80" name="Title 1"/>
            <p:cNvSpPr txBox="1">
              <a:spLocks/>
            </p:cNvSpPr>
            <p:nvPr/>
          </p:nvSpPr>
          <p:spPr>
            <a:xfrm>
              <a:off x="344410" y="4680358"/>
              <a:ext cx="2630419" cy="219296"/>
            </a:xfrm>
            <a:prstGeom prst="rect">
              <a:avLst/>
            </a:prstGeom>
          </p:spPr>
          <p:txBody>
            <a:bodyPr/>
            <a:lstStyle>
              <a:lvl1pPr algn="l" defTabSz="1219170" rtl="0" eaLnBrk="1" latinLnBrk="0" hangingPunct="1">
                <a:lnSpc>
                  <a:spcPct val="100000"/>
                </a:lnSpc>
                <a:spcBef>
                  <a:spcPct val="0"/>
                </a:spcBef>
                <a:buNone/>
                <a:defRPr sz="3200" b="1" i="1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en-GB" sz="1400" dirty="0" err="1" smtClean="0">
                  <a:solidFill>
                    <a:schemeClr val="bg1"/>
                  </a:solidFill>
                </a:rPr>
                <a:t>Tanamkan</a:t>
              </a:r>
              <a:r>
                <a:rPr lang="en-GB" sz="1400" dirty="0" smtClean="0">
                  <a:solidFill>
                    <a:schemeClr val="bg1"/>
                  </a:solidFill>
                </a:rPr>
                <a:t>.</a:t>
              </a:r>
              <a:endParaRPr lang="en-GB" sz="1400" dirty="0">
                <a:solidFill>
                  <a:schemeClr val="bg1"/>
                </a:solidFill>
              </a:endParaRPr>
            </a:p>
          </p:txBody>
        </p:sp>
        <p:sp>
          <p:nvSpPr>
            <p:cNvPr id="81" name="Rectangle 80"/>
            <p:cNvSpPr/>
            <p:nvPr/>
          </p:nvSpPr>
          <p:spPr bwMode="ltGray">
            <a:xfrm>
              <a:off x="3106837" y="4582888"/>
              <a:ext cx="2855318" cy="414773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 dirty="0" err="1" smtClean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82" name="Title 1"/>
            <p:cNvSpPr txBox="1">
              <a:spLocks/>
            </p:cNvSpPr>
            <p:nvPr/>
          </p:nvSpPr>
          <p:spPr>
            <a:xfrm>
              <a:off x="3199727" y="4680358"/>
              <a:ext cx="2630419" cy="219296"/>
            </a:xfrm>
            <a:prstGeom prst="rect">
              <a:avLst/>
            </a:prstGeom>
          </p:spPr>
          <p:txBody>
            <a:bodyPr/>
            <a:lstStyle>
              <a:lvl1pPr algn="l" defTabSz="1219170" rtl="0" eaLnBrk="1" latinLnBrk="0" hangingPunct="1">
                <a:lnSpc>
                  <a:spcPct val="100000"/>
                </a:lnSpc>
                <a:spcBef>
                  <a:spcPct val="0"/>
                </a:spcBef>
                <a:buNone/>
                <a:defRPr sz="3200" b="1" i="1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en-GB" sz="1400" dirty="0" err="1" smtClean="0">
                  <a:solidFill>
                    <a:schemeClr val="bg1"/>
                  </a:solidFill>
                </a:rPr>
                <a:t>Kembangkan</a:t>
              </a:r>
              <a:r>
                <a:rPr lang="en-GB" sz="1400" dirty="0" smtClean="0">
                  <a:solidFill>
                    <a:schemeClr val="bg1"/>
                  </a:solidFill>
                </a:rPr>
                <a:t>.</a:t>
              </a:r>
              <a:endParaRPr lang="en-GB" sz="1400" dirty="0">
                <a:solidFill>
                  <a:schemeClr val="bg1"/>
                </a:solidFill>
              </a:endParaRPr>
            </a:p>
          </p:txBody>
        </p:sp>
        <p:sp>
          <p:nvSpPr>
            <p:cNvPr id="84" name="Rectangle 83"/>
            <p:cNvSpPr/>
            <p:nvPr/>
          </p:nvSpPr>
          <p:spPr bwMode="ltGray">
            <a:xfrm>
              <a:off x="5960971" y="4582888"/>
              <a:ext cx="2889179" cy="414773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 dirty="0" err="1" smtClean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85" name="Title 1"/>
            <p:cNvSpPr txBox="1">
              <a:spLocks/>
            </p:cNvSpPr>
            <p:nvPr/>
          </p:nvSpPr>
          <p:spPr>
            <a:xfrm>
              <a:off x="6053861" y="4680358"/>
              <a:ext cx="2630419" cy="219296"/>
            </a:xfrm>
            <a:prstGeom prst="rect">
              <a:avLst/>
            </a:prstGeom>
          </p:spPr>
          <p:txBody>
            <a:bodyPr/>
            <a:lstStyle>
              <a:lvl1pPr algn="l" defTabSz="1219170" rtl="0" eaLnBrk="1" latinLnBrk="0" hangingPunct="1">
                <a:lnSpc>
                  <a:spcPct val="100000"/>
                </a:lnSpc>
                <a:spcBef>
                  <a:spcPct val="0"/>
                </a:spcBef>
                <a:buNone/>
                <a:defRPr sz="3200" b="1" i="1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en-GB" sz="1400" dirty="0" smtClean="0">
                  <a:solidFill>
                    <a:schemeClr val="bg1"/>
                  </a:solidFill>
                </a:rPr>
                <a:t>Monitor.</a:t>
              </a:r>
              <a:endParaRPr lang="en-GB" sz="1400" dirty="0">
                <a:solidFill>
                  <a:schemeClr val="bg1"/>
                </a:solidFill>
              </a:endParaRPr>
            </a:p>
          </p:txBody>
        </p:sp>
        <p:sp>
          <p:nvSpPr>
            <p:cNvPr id="86" name="Rectangle 85"/>
            <p:cNvSpPr/>
            <p:nvPr/>
          </p:nvSpPr>
          <p:spPr bwMode="ltGray">
            <a:xfrm>
              <a:off x="433885" y="4637538"/>
              <a:ext cx="814257" cy="45719"/>
            </a:xfrm>
            <a:prstGeom prst="rect">
              <a:avLst/>
            </a:prstGeom>
            <a:solidFill>
              <a:schemeClr val="bg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GB" sz="800" dirty="0" err="1" smtClean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87" name="Rectangle 86"/>
            <p:cNvSpPr/>
            <p:nvPr/>
          </p:nvSpPr>
          <p:spPr bwMode="ltGray">
            <a:xfrm>
              <a:off x="3283195" y="4637538"/>
              <a:ext cx="814257" cy="45719"/>
            </a:xfrm>
            <a:prstGeom prst="rect">
              <a:avLst/>
            </a:prstGeom>
            <a:solidFill>
              <a:schemeClr val="bg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GB" sz="800" dirty="0" err="1" smtClean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88" name="Rectangle 87"/>
            <p:cNvSpPr/>
            <p:nvPr/>
          </p:nvSpPr>
          <p:spPr bwMode="ltGray">
            <a:xfrm>
              <a:off x="6147095" y="4637538"/>
              <a:ext cx="814257" cy="45719"/>
            </a:xfrm>
            <a:prstGeom prst="rect">
              <a:avLst/>
            </a:prstGeom>
            <a:solidFill>
              <a:schemeClr val="bg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GB" sz="800" dirty="0" err="1" smtClean="0">
                <a:solidFill>
                  <a:schemeClr val="bg1"/>
                </a:solidFill>
                <a:latin typeface="+mj-lt"/>
              </a:endParaRPr>
            </a:p>
          </p:txBody>
        </p:sp>
        <p:grpSp>
          <p:nvGrpSpPr>
            <p:cNvPr id="89" name="Group 88"/>
            <p:cNvGrpSpPr/>
            <p:nvPr/>
          </p:nvGrpSpPr>
          <p:grpSpPr>
            <a:xfrm>
              <a:off x="6916133" y="2965119"/>
              <a:ext cx="1934015" cy="1116474"/>
              <a:chOff x="7058148" y="2965119"/>
              <a:chExt cx="2567457" cy="1116474"/>
            </a:xfrm>
          </p:grpSpPr>
          <p:sp>
            <p:nvSpPr>
              <p:cNvPr id="90" name="TextBox 89"/>
              <p:cNvSpPr txBox="1"/>
              <p:nvPr/>
            </p:nvSpPr>
            <p:spPr>
              <a:xfrm>
                <a:off x="7058148" y="3096708"/>
                <a:ext cx="2567457" cy="984885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>
                  <a:spcAft>
                    <a:spcPts val="900"/>
                  </a:spcAft>
                </a:pPr>
                <a:r>
                  <a:rPr lang="en-GB" sz="3200" b="1" i="1" dirty="0" err="1" smtClean="0">
                    <a:solidFill>
                      <a:schemeClr val="accent2"/>
                    </a:solidFill>
                    <a:latin typeface="+mj-lt"/>
                  </a:rPr>
                  <a:t>Kriteria</a:t>
                </a:r>
                <a:r>
                  <a:rPr lang="en-GB" sz="3200" b="1" i="1" dirty="0" smtClean="0">
                    <a:solidFill>
                      <a:schemeClr val="accent2"/>
                    </a:solidFill>
                    <a:latin typeface="+mj-lt"/>
                  </a:rPr>
                  <a:t> </a:t>
                </a:r>
                <a:r>
                  <a:rPr lang="en-GB" sz="3200" b="1" i="1" dirty="0" err="1" smtClean="0">
                    <a:solidFill>
                      <a:schemeClr val="accent2"/>
                    </a:solidFill>
                    <a:latin typeface="+mj-lt"/>
                  </a:rPr>
                  <a:t>CoE</a:t>
                </a:r>
                <a:endParaRPr lang="en-GB" sz="3200" b="1" i="1" dirty="0" smtClean="0">
                  <a:solidFill>
                    <a:schemeClr val="accent2"/>
                  </a:solidFill>
                  <a:latin typeface="+mj-lt"/>
                </a:endParaRPr>
              </a:p>
            </p:txBody>
          </p:sp>
          <p:sp>
            <p:nvSpPr>
              <p:cNvPr id="91" name="Rectangle 90"/>
              <p:cNvSpPr/>
              <p:nvPr/>
            </p:nvSpPr>
            <p:spPr bwMode="ltGray">
              <a:xfrm>
                <a:off x="7128316" y="2965119"/>
                <a:ext cx="653936" cy="75812"/>
              </a:xfrm>
              <a:prstGeom prst="rect">
                <a:avLst/>
              </a:prstGeom>
              <a:solidFill>
                <a:schemeClr val="accent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 err="1" smtClean="0">
                  <a:solidFill>
                    <a:schemeClr val="bg1"/>
                  </a:solidFill>
                  <a:latin typeface="+mj-lt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08006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Indikator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CoE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– 22 </a:t>
            </a:r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Kriteria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CoE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(1/3)</a:t>
            </a:r>
            <a:endParaRPr lang="en-GB" sz="16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MCA – I  </a:t>
            </a:r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  <a:sym typeface="Symbol"/>
              </a:rPr>
              <a:t>  </a:t>
            </a:r>
            <a:fld id="{FEBD7F86-1881-4698-8703-FB80B0800997}" type="slidenum">
              <a:rPr lang="en-GB" sz="70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pPr/>
              <a:t>8</a:t>
            </a:fld>
            <a:endParaRPr lang="en-GB" sz="7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14"/>
          </p:nvPr>
        </p:nvSpPr>
        <p:spPr>
          <a:xfrm>
            <a:off x="3453306" y="3527507"/>
            <a:ext cx="2031735" cy="2841013"/>
          </a:xfrm>
        </p:spPr>
        <p:txBody>
          <a:bodyPr/>
          <a:lstStyle/>
          <a:p>
            <a:r>
              <a:rPr lang="en-US" dirty="0" smtClean="0">
                <a:latin typeface="+mj-lt"/>
              </a:rPr>
              <a:t> </a:t>
            </a:r>
            <a:endParaRPr lang="en-GB" dirty="0">
              <a:latin typeface="+mj-lt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309484" y="233046"/>
            <a:ext cx="4223191" cy="195932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endParaRPr lang="en-GB" sz="800" b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r>
              <a:rPr lang="en-GB" sz="8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Oktober</a:t>
            </a:r>
            <a:r>
              <a:rPr lang="en-GB" sz="8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2017</a:t>
            </a:r>
            <a:endParaRPr lang="en-GB" sz="8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6751403"/>
              </p:ext>
            </p:extLst>
          </p:nvPr>
        </p:nvGraphicFramePr>
        <p:xfrm>
          <a:off x="426993" y="987574"/>
          <a:ext cx="8628073" cy="3785054"/>
        </p:xfrm>
        <a:graphic>
          <a:graphicData uri="http://schemas.openxmlformats.org/drawingml/2006/table">
            <a:tbl>
              <a:tblPr/>
              <a:tblGrid>
                <a:gridCol w="995226"/>
                <a:gridCol w="487884"/>
                <a:gridCol w="5945482"/>
                <a:gridCol w="1199481"/>
              </a:tblGrid>
              <a:tr h="189673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1" i="0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Kriteria</a:t>
                      </a:r>
                      <a:r>
                        <a:rPr lang="en-GB" sz="11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1" i="0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CoE</a:t>
                      </a:r>
                      <a:endParaRPr lang="en-GB" sz="1100" b="1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7467" marR="7467" marT="74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Level</a:t>
                      </a:r>
                      <a:endParaRPr lang="en-GB" sz="1100" b="1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7467" marR="7467" marT="74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1" i="0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Definisi</a:t>
                      </a:r>
                      <a:endParaRPr lang="en-GB" sz="1100" b="1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7467" marR="7467" marT="74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1" i="0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Karakter</a:t>
                      </a:r>
                      <a:r>
                        <a:rPr lang="en-GB" sz="11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1" i="0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CoE</a:t>
                      </a:r>
                      <a:endParaRPr lang="en-GB" sz="1100" b="1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7467" marR="7467" marT="74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312808">
                <a:tc>
                  <a:txBody>
                    <a:bodyPr/>
                    <a:lstStyle/>
                    <a:p>
                      <a:pPr marL="0" marR="0" indent="0" algn="l" defTabSz="89901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 err="1" smtClean="0">
                          <a:solidFill>
                            <a:schemeClr val="bg1"/>
                          </a:solidFill>
                          <a:latin typeface="+mj-lt"/>
                        </a:rPr>
                        <a:t>Institusi</a:t>
                      </a:r>
                      <a:endParaRPr lang="en-GB" sz="1100" b="1" dirty="0" smtClean="0">
                        <a:solidFill>
                          <a:schemeClr val="bg1"/>
                        </a:solidFill>
                        <a:latin typeface="+mj-lt"/>
                      </a:endParaRPr>
                    </a:p>
                  </a:txBody>
                  <a:tcPr marL="50292" marR="50292" marT="50292" marB="50292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fontAlgn="b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100" dirty="0">
                        <a:solidFill>
                          <a:schemeClr val="bg1"/>
                        </a:solidFill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50292" marR="50292" marT="50292" marB="50292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fontAlgn="b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100" dirty="0">
                        <a:solidFill>
                          <a:schemeClr val="bg1"/>
                        </a:solidFill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50292" marR="50292" marT="50292" marB="50292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fontAlgn="b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100" dirty="0">
                        <a:solidFill>
                          <a:schemeClr val="bg1"/>
                        </a:solidFill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50292" marR="50292" marT="50292" marB="50292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310449"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Status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Hukum</a:t>
                      </a:r>
                      <a:endParaRPr lang="en-GB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Fungsi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pengadaan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dijalankan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oleh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UKPBJ 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yang </a:t>
                      </a:r>
                      <a:r>
                        <a:rPr lang="en-GB" sz="11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permanen</a:t>
                      </a:r>
                      <a:endParaRPr lang="en-GB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18824" rtl="0" eaLnBrk="1" fontAlgn="ctr" latinLnBrk="0" hangingPunct="1"/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</a:t>
                      </a:r>
                      <a:endParaRPr lang="en-GB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53742">
                <a:tc>
                  <a:txBody>
                    <a:bodyPr/>
                    <a:lstStyle/>
                    <a:p>
                      <a:pPr algn="l" fontAlgn="ctr"/>
                      <a:r>
                        <a:rPr lang="es-ES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Tugas </a:t>
                      </a:r>
                      <a:r>
                        <a:rPr lang="es-ES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dan </a:t>
                      </a:r>
                      <a:r>
                        <a:rPr lang="es-ES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Peran</a:t>
                      </a:r>
                      <a:r>
                        <a:rPr lang="es-ES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s-ES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UKPBJ</a:t>
                      </a:r>
                      <a:endParaRPr lang="es-ES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kern="1200" baseline="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UKPBJ </a:t>
                      </a:r>
                      <a:r>
                        <a:rPr lang="en-GB" sz="1100" b="0" i="0" u="none" strike="noStrike" kern="1200" baseline="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secara</a:t>
                      </a:r>
                      <a:r>
                        <a:rPr lang="en-GB" sz="1100" b="0" i="0" u="none" strike="noStrike" kern="1200" baseline="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baseline="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aktif</a:t>
                      </a:r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berkoordinasi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dengan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PPK, PA/KPA, PPHP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dan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Satuan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Kerja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Pengguna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Barang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/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Jasa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dalam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menjalankan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perannya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sebagai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koordinator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lintas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sektoral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di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seluruh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mata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rantai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proses </a:t>
                      </a:r>
                      <a:r>
                        <a:rPr lang="en-GB" sz="11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pengadaan</a:t>
                      </a:r>
                      <a:endParaRPr lang="en-GB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18824" rtl="0" eaLnBrk="1" fontAlgn="ctr" latinLnBrk="0" hangingPunct="1"/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</a:t>
                      </a:r>
                      <a:endParaRPr lang="en-GB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53742"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(SOP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) Standard Operating Procedures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Sudah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terdapat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SOP yang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tidak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hanya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fokus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pada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proses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pemilihan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namun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juga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sudah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mencakup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proses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perencanaan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pengadaan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dan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pengelolaan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kontrak</a:t>
                      </a:r>
                      <a:endParaRPr lang="en-GB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18824" rtl="0" eaLnBrk="1" fontAlgn="ctr" latinLnBrk="0" hangingPunct="1"/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</a:t>
                      </a:r>
                      <a:endParaRPr lang="en-GB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72928"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Kecukupan</a:t>
                      </a:r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SDM</a:t>
                      </a:r>
                      <a:endParaRPr lang="en-GB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Jumlah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staf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UKPBJ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sudah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mencukupi</a:t>
                      </a:r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,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sudah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menjadi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pegawai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penuh</a:t>
                      </a:r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waktu</a:t>
                      </a:r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UKPBJ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serta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memiliki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kompetensi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teknis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pengadaan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yang </a:t>
                      </a:r>
                      <a:r>
                        <a:rPr lang="en-GB" sz="11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diperlukan</a:t>
                      </a:r>
                      <a:endParaRPr lang="en-GB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18824" rtl="0" eaLnBrk="1" fontAlgn="ctr" latinLnBrk="0" hangingPunct="1"/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</a:t>
                      </a:r>
                      <a:endParaRPr lang="en-GB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72928"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Kecukupan</a:t>
                      </a:r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Pendanaan</a:t>
                      </a:r>
                      <a:endParaRPr lang="en-GB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Pembiayaan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operasional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UKPBJ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sudah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dianggarkan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satu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tahun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ke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depan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yang </a:t>
                      </a:r>
                      <a:r>
                        <a:rPr lang="en-GB" sz="11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juga</a:t>
                      </a:r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mencakup</a:t>
                      </a:r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program </a:t>
                      </a:r>
                      <a:r>
                        <a:rPr lang="en-GB" sz="11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pengembangan</a:t>
                      </a:r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organisasi</a:t>
                      </a:r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UKPBJ</a:t>
                      </a:r>
                      <a:endParaRPr lang="en-GB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18824" rtl="0" eaLnBrk="1" fontAlgn="ctr" latinLnBrk="0" hangingPunct="1"/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</a:t>
                      </a:r>
                      <a:endParaRPr lang="en-GB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72928"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Pelanggan</a:t>
                      </a:r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Internal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UKPBJ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sudah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melakukan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analisis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stakeholder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sebagai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dasar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bagi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UKPBJ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untuk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membangun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hubungan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pelanggan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internal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18824" rtl="0" eaLnBrk="1" fontAlgn="ctr" latinLnBrk="0" hangingPunct="1"/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</a:t>
                      </a:r>
                      <a:endParaRPr lang="en-GB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72928"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Penyedia</a:t>
                      </a:r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(Vendors)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UKPBJ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sudah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melakukan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analisis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data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penyedia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sesuai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dengan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kebutuhan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barang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/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jasa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untuk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menentukan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langkah</a:t>
                      </a:r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dalam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membangun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hubungan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dengan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penyedia</a:t>
                      </a:r>
                      <a:endParaRPr lang="en-GB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18824" rtl="0" eaLnBrk="1" fontAlgn="ctr" latinLnBrk="0" hangingPunct="1"/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</a:t>
                      </a:r>
                      <a:endParaRPr lang="en-GB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72928"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Hubungan</a:t>
                      </a:r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 </a:t>
                      </a:r>
                      <a:r>
                        <a:rPr lang="en-GB" sz="11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Masyarakat</a:t>
                      </a:r>
                      <a:endParaRPr lang="en-GB" sz="1100" b="0" i="0" u="none" strike="noStrike" kern="1200" dirty="0" smtClean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3</a:t>
                      </a:r>
                      <a:endParaRPr lang="en-GB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UKPBJ </a:t>
                      </a:r>
                      <a:r>
                        <a:rPr lang="en-GB" sz="11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sudah</a:t>
                      </a:r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memiliki</a:t>
                      </a:r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panduan</a:t>
                      </a:r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terkait</a:t>
                      </a:r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kehumasan</a:t>
                      </a:r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pengadaan</a:t>
                      </a:r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dan</a:t>
                      </a:r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secara</a:t>
                      </a:r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rutin</a:t>
                      </a:r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mempublikasikan</a:t>
                      </a:r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kegiatan-kegiatan</a:t>
                      </a:r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UKPBJ </a:t>
                      </a:r>
                      <a:r>
                        <a:rPr lang="en-GB" sz="11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melalui</a:t>
                      </a:r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media masa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18824" rtl="0" eaLnBrk="1" fontAlgn="ctr" latinLnBrk="0" hangingPunct="1"/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</a:t>
                      </a:r>
                      <a:endParaRPr lang="en-GB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81592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Indikator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CoE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– 22 </a:t>
            </a:r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Kriteria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CoE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(2/3)</a:t>
            </a:r>
            <a:endParaRPr lang="en-GB" sz="16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MCA – I  </a:t>
            </a:r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  <a:sym typeface="Symbol"/>
              </a:rPr>
              <a:t>  </a:t>
            </a:r>
            <a:fld id="{FEBD7F86-1881-4698-8703-FB80B0800997}" type="slidenum">
              <a:rPr lang="en-GB" sz="70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pPr/>
              <a:t>9</a:t>
            </a:fld>
            <a:endParaRPr lang="en-GB" sz="7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14"/>
          </p:nvPr>
        </p:nvSpPr>
        <p:spPr>
          <a:xfrm>
            <a:off x="3453306" y="3527507"/>
            <a:ext cx="2031735" cy="2841013"/>
          </a:xfrm>
        </p:spPr>
        <p:txBody>
          <a:bodyPr/>
          <a:lstStyle/>
          <a:p>
            <a:r>
              <a:rPr lang="en-US" dirty="0" smtClean="0">
                <a:latin typeface="+mj-lt"/>
              </a:rPr>
              <a:t> </a:t>
            </a:r>
            <a:endParaRPr lang="en-GB" dirty="0">
              <a:latin typeface="+mj-lt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309484" y="233046"/>
            <a:ext cx="4223191" cy="195932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endParaRPr lang="en-GB" sz="800" b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r>
              <a:rPr lang="en-GB" sz="8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Oktober</a:t>
            </a:r>
            <a:r>
              <a:rPr lang="en-GB" sz="8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2017</a:t>
            </a:r>
            <a:endParaRPr lang="en-GB" sz="8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743387"/>
              </p:ext>
            </p:extLst>
          </p:nvPr>
        </p:nvGraphicFramePr>
        <p:xfrm>
          <a:off x="331160" y="915567"/>
          <a:ext cx="8633329" cy="4088321"/>
        </p:xfrm>
        <a:graphic>
          <a:graphicData uri="http://schemas.openxmlformats.org/drawingml/2006/table">
            <a:tbl>
              <a:tblPr/>
              <a:tblGrid>
                <a:gridCol w="957183"/>
                <a:gridCol w="551899"/>
                <a:gridCol w="5924035"/>
                <a:gridCol w="1200212"/>
              </a:tblGrid>
              <a:tr h="192422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1" i="0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Kriteria</a:t>
                      </a:r>
                      <a:r>
                        <a:rPr lang="en-GB" sz="11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1" i="0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CoE</a:t>
                      </a:r>
                      <a:endParaRPr lang="en-GB" sz="1100" b="1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7467" marR="7467" marT="74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Level</a:t>
                      </a:r>
                      <a:endParaRPr lang="en-GB" sz="1100" b="1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7467" marR="7467" marT="74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1" i="0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Definisi</a:t>
                      </a:r>
                      <a:endParaRPr lang="en-GB" sz="1100" b="1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7467" marR="7467" marT="74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1" i="0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Karakter</a:t>
                      </a:r>
                      <a:r>
                        <a:rPr lang="en-GB" sz="11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1" i="0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CoE</a:t>
                      </a:r>
                      <a:endParaRPr lang="en-GB" sz="1100" b="1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7467" marR="7467" marT="74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196275">
                <a:tc>
                  <a:txBody>
                    <a:bodyPr/>
                    <a:lstStyle/>
                    <a:p>
                      <a:pPr marL="91440" marR="0" indent="0" algn="l" defTabSz="89901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Manajemen</a:t>
                      </a:r>
                      <a:endParaRPr lang="en-GB" sz="1100" b="1" dirty="0" smtClean="0">
                        <a:latin typeface="+mj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fontAlgn="b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fontAlgn="b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fontAlgn="b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378334"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Indikator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Kinerja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Indikator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kinerja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pengadaan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sudah</a:t>
                      </a:r>
                      <a:r>
                        <a:rPr lang="en-GB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mencakup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4 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area 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(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ketetepatan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waktu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penghematan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biaya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kualitas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tingkat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layanan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18824" rtl="0" eaLnBrk="1" fontAlgn="ctr" latinLnBrk="0" hangingPunct="1"/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O</a:t>
                      </a:r>
                      <a:endParaRPr lang="en-GB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61769">
                <a:tc>
                  <a:txBody>
                    <a:bodyPr/>
                    <a:lstStyle/>
                    <a:p>
                      <a:pPr algn="l" fontAlgn="ctr"/>
                      <a:r>
                        <a:rPr lang="fi-FI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Penetapan </a:t>
                      </a:r>
                      <a:r>
                        <a:rPr lang="fi-FI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target kinerja Organisasi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Target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kinerja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pengadaan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sudah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ditetapkan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berdasarkan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data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kinerja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historis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dari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tahun-tahun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sebelumnya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(baseline)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18824" rtl="0" eaLnBrk="1" fontAlgn="ctr" latinLnBrk="0" hangingPunct="1"/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O</a:t>
                      </a:r>
                      <a:endParaRPr lang="en-GB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78334"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Manajemen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Kinerja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3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Pengelolaan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Kinerja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Pengadaan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sudah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diimplementasikan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secara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menyeluruh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(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mulai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dari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tahap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perencanaan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sampai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tahap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pengawasan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evaluasi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dan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pelaporan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)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1882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61769"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Pengelolaan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Dokumen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Pengetahuan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Sudah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terdapat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sentralisasi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dokumen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pengadaan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(yang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mencakup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perencanaan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pemilihan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kontrak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)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dokumen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pendukung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yang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dimanfaatkan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untuk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peningkatan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kinerja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(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materi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pelatihan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)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pengambilan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keputusan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strategis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18824" rtl="0" eaLnBrk="1" fontAlgn="ctr" latinLnBrk="0" hangingPunct="1"/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Per</a:t>
                      </a:r>
                      <a:endParaRPr lang="en-GB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928639"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Hubungan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pimpinan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dengan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pemangku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kepentingan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Kepala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UKPBJ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menyusun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pemetaan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pemangku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kepentingan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sehingga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pola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hubungan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yang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dibangun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sesuai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dengan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kebutuhan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masing-masing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pemangku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kepentingan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18824" rtl="0" eaLnBrk="1" fontAlgn="ctr" latinLnBrk="0" hangingPunct="1"/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</a:t>
                      </a:r>
                      <a:endParaRPr lang="en-GB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30531"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Kolaborasi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internal 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UKPBJ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Sudah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menjalankan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program mentoring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pengadaan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yang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bertujuan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untuk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meningkatkan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kolaborasi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internal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juga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mengembangkan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kualitas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staf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UKPBJ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18824" rtl="0" eaLnBrk="1" fontAlgn="ctr" latinLnBrk="0" hangingPunct="1"/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Per</a:t>
                      </a:r>
                      <a:endParaRPr lang="en-GB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78334"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Visi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Strategis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UKPBJ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telah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memiliki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rencana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strategis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organisasi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(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mencakup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visi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misi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rencana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kegiatan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Pokja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rencana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perbaikan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kinerja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dsb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)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untuk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mendukung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kegiatan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operasional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pengadaan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18824" rtl="0" eaLnBrk="1" fontAlgn="ctr" latinLnBrk="0" hangingPunct="1"/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</a:t>
                      </a:r>
                      <a:endParaRPr lang="en-GB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99806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Indikator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CoE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– 22 </a:t>
            </a:r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Kriteria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CoE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(3/3)</a:t>
            </a:r>
            <a:endParaRPr lang="en-GB" sz="16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MCA – I  </a:t>
            </a:r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  <a:sym typeface="Symbol"/>
              </a:rPr>
              <a:t>  </a:t>
            </a:r>
            <a:fld id="{FEBD7F86-1881-4698-8703-FB80B0800997}" type="slidenum">
              <a:rPr lang="en-GB" sz="70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pPr/>
              <a:t>10</a:t>
            </a:fld>
            <a:endParaRPr lang="en-GB" sz="7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14"/>
          </p:nvPr>
        </p:nvSpPr>
        <p:spPr>
          <a:xfrm>
            <a:off x="3453306" y="3527507"/>
            <a:ext cx="2031735" cy="2841013"/>
          </a:xfrm>
        </p:spPr>
        <p:txBody>
          <a:bodyPr/>
          <a:lstStyle/>
          <a:p>
            <a:r>
              <a:rPr lang="en-US" dirty="0" smtClean="0">
                <a:latin typeface="+mj-lt"/>
              </a:rPr>
              <a:t> </a:t>
            </a:r>
            <a:endParaRPr lang="en-GB" dirty="0">
              <a:latin typeface="+mj-lt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309484" y="233046"/>
            <a:ext cx="4223191" cy="195932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endParaRPr lang="en-GB" sz="800" b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r>
              <a:rPr lang="en-GB" sz="8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Oktober</a:t>
            </a:r>
            <a:r>
              <a:rPr lang="en-GB" sz="8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2017</a:t>
            </a:r>
            <a:endParaRPr lang="en-GB" sz="8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graphicFrame>
        <p:nvGraphicFramePr>
          <p:cNvPr id="23" name="Table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5803072"/>
              </p:ext>
            </p:extLst>
          </p:nvPr>
        </p:nvGraphicFramePr>
        <p:xfrm>
          <a:off x="319717" y="987575"/>
          <a:ext cx="8644772" cy="3754084"/>
        </p:xfrm>
        <a:graphic>
          <a:graphicData uri="http://schemas.openxmlformats.org/drawingml/2006/table">
            <a:tbl>
              <a:tblPr/>
              <a:tblGrid>
                <a:gridCol w="1169695"/>
                <a:gridCol w="538913"/>
                <a:gridCol w="5727039"/>
                <a:gridCol w="1209125"/>
              </a:tblGrid>
              <a:tr h="189166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1" i="0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Kriteria</a:t>
                      </a:r>
                      <a:r>
                        <a:rPr lang="en-GB" sz="11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1" i="0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CoE</a:t>
                      </a:r>
                      <a:endParaRPr lang="en-GB" sz="1100" b="1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7467" marR="7467" marT="74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Level</a:t>
                      </a:r>
                      <a:endParaRPr lang="en-GB" sz="1100" b="1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7467" marR="7467" marT="74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1" i="0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Definisi</a:t>
                      </a:r>
                      <a:endParaRPr lang="en-GB" sz="1100" b="1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7467" marR="7467" marT="74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GB" sz="1100" b="1" i="0" u="none" strike="noStrike" kern="120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Karakter</a:t>
                      </a:r>
                      <a:r>
                        <a:rPr lang="en-GB" sz="1100" b="1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1" i="0" u="none" strike="noStrike" kern="120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CoE</a:t>
                      </a:r>
                      <a:endParaRPr lang="en-GB" sz="1100" b="1" i="0" u="none" strike="noStrike" kern="1200" dirty="0" smtClean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330" marR="9330" marT="9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190731">
                <a:tc>
                  <a:txBody>
                    <a:bodyPr/>
                    <a:lstStyle/>
                    <a:p>
                      <a:pPr marL="0" marR="0" indent="0" algn="l" defTabSz="89901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Operasional</a:t>
                      </a:r>
                      <a:endParaRPr lang="en-GB" sz="1100" b="1" dirty="0" smtClean="0">
                        <a:latin typeface="+mj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89901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1" dirty="0" smtClean="0">
                        <a:latin typeface="+mj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fontAlgn="b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fontAlgn="b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502776"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Monitoring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Evaluasi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Sudah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menjalankan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proses  monitoring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evaluasi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program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pengadaan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sudah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menghasilkan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laporan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manajemen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yang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bermanfaat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bagi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penyelesaian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program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kerja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organisasi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Per</a:t>
                      </a:r>
                      <a:endParaRPr lang="en-GB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67647"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Debriefing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Pasca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Pengadaan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UKPBJ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sudah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memberikan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penjelasan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hasil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pemilihan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via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surat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atau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email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kepada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penyedia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yang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berpartisipasi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agar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dapat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menerima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keputusan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dengan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baik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</a:t>
                      </a:r>
                      <a:endParaRPr lang="en-GB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67647"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Whistleblower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&amp;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Sistem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Pengaduan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Terdapat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sistem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pengaduan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dengan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tata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kelola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yang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baik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melibatkan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pihak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terkait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internal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sudah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disosialisasikan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secara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efektif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ke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seluruh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staf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K</a:t>
                      </a:r>
                      <a:endParaRPr lang="en-GB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67647"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Penerapan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Sistem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Sudah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mengimplementasikan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sistem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informasi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pendukung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tambahan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di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luar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SPSE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sebagai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fungsi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pelaporan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(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eReporting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)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</a:t>
                      </a:r>
                      <a:endParaRPr lang="en-GB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08378">
                <a:tc>
                  <a:txBody>
                    <a:bodyPr/>
                    <a:lstStyle/>
                    <a:p>
                      <a:pPr marL="0" marR="0" lvl="0" indent="0" algn="l" defTabSz="89901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SDM</a:t>
                      </a:r>
                      <a:endParaRPr kumimoji="0" lang="en-GB" sz="11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100584" marR="100584" marT="50292" marB="50292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GB" sz="11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330" marR="9330" marT="9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fontAlgn="b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100584" marR="100584" marT="50292" marB="50292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fontAlgn="b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100584" marR="100584" marT="50292" marB="50292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367647"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Asesmen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Kemampuan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SDM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2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Sudah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menjalankan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penilaian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kemampuan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berbasis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persyaratan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jabatan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fungsional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pengadaan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18824" rtl="0" eaLnBrk="1" fontAlgn="ctr" latinLnBrk="0" hangingPunct="1"/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Per</a:t>
                      </a:r>
                      <a:endParaRPr lang="en-GB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45901"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Bimbingan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Teknis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&amp; Transfer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Pengetahuan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Program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kerja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Bimtek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oleh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UKPBJ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sudah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berfokus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pada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peningkatan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kinerja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PBJ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dengan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kombinasi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bimbingan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teknis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pengadaan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maupun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manajerial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serta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melalui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mekanisme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pelatihan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,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pendampingan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serta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coaching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18824" rtl="0" eaLnBrk="1" fontAlgn="ctr" latinLnBrk="0" hangingPunct="1"/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</a:t>
                      </a:r>
                      <a:endParaRPr lang="en-GB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36875"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Perencanaan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SDM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Sudah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terdapat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rencana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penempatan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SDM 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UKPBJ 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yang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sesuai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dengan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peraturan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berdasarkan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analisis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beban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kerja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serta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mengakomodasi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kebutuhan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pelaksanaan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kegiatan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pengembangan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kapasitas</a:t>
                      </a: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GB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UKPBJ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18824" rtl="0" eaLnBrk="1" fontAlgn="ctr" latinLnBrk="0" hangingPunct="1"/>
                      <a:r>
                        <a:rPr lang="en-GB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</a:t>
                      </a:r>
                      <a:endParaRPr lang="en-GB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65000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3277" y="809007"/>
            <a:ext cx="8416871" cy="385996"/>
          </a:xfrm>
        </p:spPr>
        <p:txBody>
          <a:bodyPr/>
          <a:lstStyle/>
          <a:p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Fokus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Kajian </a:t>
            </a:r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Kriteria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CoE</a:t>
            </a:r>
            <a:endParaRPr lang="en-GB" sz="16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14"/>
          </p:nvPr>
        </p:nvSpPr>
        <p:spPr>
          <a:xfrm>
            <a:off x="3453306" y="3527507"/>
            <a:ext cx="2031735" cy="2841013"/>
          </a:xfrm>
        </p:spPr>
        <p:txBody>
          <a:bodyPr/>
          <a:lstStyle/>
          <a:p>
            <a:r>
              <a:rPr lang="en-US" dirty="0" smtClean="0">
                <a:latin typeface="+mj-lt"/>
              </a:rPr>
              <a:t> </a:t>
            </a:r>
            <a:endParaRPr lang="en-GB" dirty="0">
              <a:latin typeface="+mj-lt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309484" y="233046"/>
            <a:ext cx="4223191" cy="195932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endParaRPr lang="en-GB" sz="800" b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r>
              <a:rPr lang="en-GB" sz="8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Oktober</a:t>
            </a:r>
            <a:r>
              <a:rPr lang="en-GB" sz="8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2017</a:t>
            </a:r>
            <a:endParaRPr lang="en-GB" sz="8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3446151" y="809007"/>
          <a:ext cx="5486881" cy="4262171"/>
        </p:xfrm>
        <a:graphic>
          <a:graphicData uri="http://schemas.openxmlformats.org/drawingml/2006/table">
            <a:tbl>
              <a:tblPr/>
              <a:tblGrid>
                <a:gridCol w="771311"/>
                <a:gridCol w="498554"/>
                <a:gridCol w="4217016"/>
              </a:tblGrid>
              <a:tr h="15584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 i="1" dirty="0" err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Kriteria</a:t>
                      </a:r>
                      <a:r>
                        <a:rPr lang="en-GB" sz="900" b="1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900" b="1" i="1" dirty="0" err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CoE</a:t>
                      </a:r>
                      <a:endParaRPr lang="en-GB" sz="900" dirty="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53" marR="3353" marT="33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C7C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Level</a:t>
                      </a:r>
                      <a:endParaRPr lang="en-GB" sz="900" dirty="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353" marR="3353" marT="335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C7C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 i="1" dirty="0" err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Bukti</a:t>
                      </a:r>
                      <a:r>
                        <a:rPr lang="en-GB" sz="900" b="1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900" b="1" i="1" dirty="0" err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Dukung</a:t>
                      </a:r>
                      <a:endParaRPr lang="en-GB" sz="900" dirty="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C7C6"/>
                    </a:solidFill>
                  </a:tcPr>
                </a:tc>
              </a:tr>
              <a:tr h="4566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Status </a:t>
                      </a:r>
                      <a:r>
                        <a:rPr lang="en-GB" sz="900" i="1" dirty="0" err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Hukum</a:t>
                      </a:r>
                      <a:endParaRPr lang="en-GB" sz="900" dirty="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92" marR="4192" marT="419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i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GB" sz="9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92" marR="4192" marT="419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i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|Bukti Dukung|</a:t>
                      </a:r>
                      <a:endParaRPr lang="en-GB" sz="9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i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Perarturan Daerah atau Peraturan Menteri, atau Peraturan Kepala Daerah pembentukan ULP yang permanen</a:t>
                      </a:r>
                      <a:endParaRPr lang="en-GB" sz="9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88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i="1" dirty="0" err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Kecukupan</a:t>
                      </a:r>
                      <a:r>
                        <a:rPr lang="en-GB" sz="900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SDM</a:t>
                      </a:r>
                      <a:endParaRPr lang="en-GB" sz="900" dirty="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92" marR="4192" marT="419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GB" sz="900" dirty="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92" marR="4192" marT="419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i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|Bukti Dukung|</a:t>
                      </a:r>
                      <a:endParaRPr lang="en-GB" sz="9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i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Dokumen penempatan staf ULP penuh waktu</a:t>
                      </a:r>
                      <a:endParaRPr lang="en-GB" sz="9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i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Jumlah staf sudah memenuhi hasil analisis beban kerja (melampirkan analisis beban kerja)</a:t>
                      </a:r>
                      <a:endParaRPr lang="en-GB" sz="9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6607">
                <a:tc>
                  <a:txBody>
                    <a:bodyPr/>
                    <a:lstStyle/>
                    <a:p>
                      <a:pPr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i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Manajemen Kinerja</a:t>
                      </a:r>
                      <a:endParaRPr lang="en-GB" sz="9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</a:endParaRPr>
                    </a:p>
                  </a:txBody>
                  <a:tcPr marL="4192" marR="4192" marT="419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i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GB" sz="9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</a:endParaRPr>
                    </a:p>
                  </a:txBody>
                  <a:tcPr marL="4192" marR="4192" marT="419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|</a:t>
                      </a:r>
                      <a:r>
                        <a:rPr lang="en-GB" sz="900" i="1" dirty="0" err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Bukti</a:t>
                      </a:r>
                      <a:r>
                        <a:rPr lang="en-GB" sz="900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900" i="1" dirty="0" err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Dukung</a:t>
                      </a:r>
                      <a:r>
                        <a:rPr lang="en-GB" sz="900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|</a:t>
                      </a:r>
                      <a:endParaRPr lang="en-GB" sz="900" dirty="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lang="en-GB" sz="900" i="1" dirty="0" err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Dokumen</a:t>
                      </a:r>
                      <a:r>
                        <a:rPr lang="en-GB" sz="900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900" i="1" dirty="0" err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Perencanaan</a:t>
                      </a:r>
                      <a:endParaRPr lang="en-GB" sz="900" dirty="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n-GB" sz="900" i="1" dirty="0" err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Laporan</a:t>
                      </a:r>
                      <a:r>
                        <a:rPr lang="en-GB" sz="900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900" i="1" dirty="0" err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Pencapaian</a:t>
                      </a:r>
                      <a:r>
                        <a:rPr lang="en-GB" sz="900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900" i="1" dirty="0" err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Kinerja</a:t>
                      </a:r>
                      <a:endParaRPr lang="en-GB" sz="900" dirty="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1321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i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Bimbingan Teknis &amp; Transfer Pengetahuan</a:t>
                      </a:r>
                      <a:endParaRPr lang="en-GB" sz="9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92" marR="4192" marT="419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i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GB" sz="9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92" marR="4192" marT="419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|</a:t>
                      </a:r>
                      <a:r>
                        <a:rPr lang="en-GB" sz="900" i="1" dirty="0" err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Bukti</a:t>
                      </a:r>
                      <a:r>
                        <a:rPr lang="en-GB" sz="900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900" i="1" dirty="0" err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Dukung</a:t>
                      </a:r>
                      <a:r>
                        <a:rPr lang="en-GB" sz="900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|</a:t>
                      </a:r>
                      <a:endParaRPr lang="en-GB" sz="900" dirty="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lang="en-GB" sz="900" i="1" dirty="0" err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Dokumen</a:t>
                      </a:r>
                      <a:r>
                        <a:rPr lang="en-GB" sz="900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900" i="1" dirty="0" err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rencana</a:t>
                      </a:r>
                      <a:r>
                        <a:rPr lang="en-GB" sz="900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900" i="1" dirty="0" err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BimTek</a:t>
                      </a:r>
                      <a:r>
                        <a:rPr lang="en-GB" sz="900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GB" sz="900" i="1" dirty="0" err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luas</a:t>
                      </a:r>
                      <a:r>
                        <a:rPr lang="en-GB" sz="900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900" i="1" dirty="0" err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mencakup</a:t>
                      </a:r>
                      <a:r>
                        <a:rPr lang="en-GB" sz="900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900" i="1" dirty="0" err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peningkatan</a:t>
                      </a:r>
                      <a:r>
                        <a:rPr lang="en-GB" sz="900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900" i="1" dirty="0" err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kinerja</a:t>
                      </a:r>
                      <a:r>
                        <a:rPr lang="en-GB" sz="900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900" i="1" dirty="0" err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teknis</a:t>
                      </a:r>
                      <a:r>
                        <a:rPr lang="en-GB" sz="900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900" i="1" dirty="0" err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dan</a:t>
                      </a:r>
                      <a:r>
                        <a:rPr lang="en-GB" sz="900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900" i="1" dirty="0" err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manajerial</a:t>
                      </a:r>
                      <a:r>
                        <a:rPr lang="en-GB" sz="900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900" i="1" dirty="0" err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dalam</a:t>
                      </a:r>
                      <a:r>
                        <a:rPr lang="en-GB" sz="900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900" i="1" dirty="0" err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berbagai</a:t>
                      </a:r>
                      <a:r>
                        <a:rPr lang="en-GB" sz="900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900" i="1" dirty="0" err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bentuk</a:t>
                      </a:r>
                      <a:r>
                        <a:rPr lang="en-GB" sz="900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program </a:t>
                      </a:r>
                      <a:r>
                        <a:rPr lang="en-GB" sz="900" i="1" dirty="0" err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termasuk</a:t>
                      </a:r>
                      <a:r>
                        <a:rPr lang="en-GB" sz="900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900" i="1" dirty="0" err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pelatihan</a:t>
                      </a:r>
                      <a:r>
                        <a:rPr lang="en-GB" sz="900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mentoring, </a:t>
                      </a:r>
                      <a:r>
                        <a:rPr lang="en-GB" sz="900" i="1" dirty="0" err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dan</a:t>
                      </a:r>
                      <a:r>
                        <a:rPr lang="en-GB" sz="900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coaching)</a:t>
                      </a:r>
                      <a:endParaRPr lang="en-GB" sz="900" dirty="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lang="en-GB" sz="900" i="1" dirty="0" err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Dokumentasi</a:t>
                      </a:r>
                      <a:r>
                        <a:rPr lang="en-GB" sz="900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900" i="1" dirty="0" err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pelaksanaan</a:t>
                      </a:r>
                      <a:r>
                        <a:rPr lang="en-GB" sz="900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900" i="1" dirty="0" err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kegiatan</a:t>
                      </a:r>
                      <a:r>
                        <a:rPr lang="en-GB" sz="900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900" i="1" dirty="0" err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BimTek</a:t>
                      </a:r>
                      <a:r>
                        <a:rPr lang="en-GB" sz="900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GB" sz="900" i="1" dirty="0" err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tluas</a:t>
                      </a:r>
                      <a:r>
                        <a:rPr lang="en-GB" sz="900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900" i="1" dirty="0" err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mencakup</a:t>
                      </a:r>
                      <a:r>
                        <a:rPr lang="en-GB" sz="900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900" i="1" dirty="0" err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peningkatan</a:t>
                      </a:r>
                      <a:r>
                        <a:rPr lang="en-GB" sz="900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900" i="1" dirty="0" err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kinerja</a:t>
                      </a:r>
                      <a:r>
                        <a:rPr lang="en-GB" sz="900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900" i="1" dirty="0" err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teknis</a:t>
                      </a:r>
                      <a:r>
                        <a:rPr lang="en-GB" sz="900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900" i="1" dirty="0" err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dan</a:t>
                      </a:r>
                      <a:r>
                        <a:rPr lang="en-GB" sz="900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900" i="1" dirty="0" err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manajerial</a:t>
                      </a:r>
                      <a:r>
                        <a:rPr lang="en-GB" sz="900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900" i="1" dirty="0" err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dalam</a:t>
                      </a:r>
                      <a:r>
                        <a:rPr lang="en-GB" sz="900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900" i="1" dirty="0" err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berbagai</a:t>
                      </a:r>
                      <a:r>
                        <a:rPr lang="en-GB" sz="900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900" i="1" dirty="0" err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bentuk</a:t>
                      </a:r>
                      <a:r>
                        <a:rPr lang="en-GB" sz="900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program </a:t>
                      </a:r>
                      <a:r>
                        <a:rPr lang="en-GB" sz="900" i="1" dirty="0" err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termasuk</a:t>
                      </a:r>
                      <a:r>
                        <a:rPr lang="en-GB" sz="900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900" i="1" dirty="0" err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pelatihan</a:t>
                      </a:r>
                      <a:r>
                        <a:rPr lang="en-GB" sz="900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mentoring, </a:t>
                      </a:r>
                      <a:r>
                        <a:rPr lang="en-GB" sz="900" i="1" dirty="0" err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dan</a:t>
                      </a:r>
                      <a:r>
                        <a:rPr lang="en-GB" sz="900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coaching)</a:t>
                      </a:r>
                      <a:endParaRPr lang="en-GB" sz="900" dirty="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66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i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Pelanggan Internal</a:t>
                      </a:r>
                      <a:endParaRPr lang="en-GB" sz="9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92" marR="4192" marT="419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i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GB" sz="9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92" marR="4192" marT="419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|</a:t>
                      </a:r>
                      <a:r>
                        <a:rPr lang="en-GB" sz="900" i="1" dirty="0" err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Bukti</a:t>
                      </a:r>
                      <a:r>
                        <a:rPr lang="en-GB" sz="900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900" i="1" dirty="0" err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Dukung</a:t>
                      </a:r>
                      <a:r>
                        <a:rPr lang="en-GB" sz="900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|</a:t>
                      </a:r>
                      <a:endParaRPr lang="en-GB" sz="900" dirty="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lang="en-GB" sz="900" i="1" dirty="0" err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Analisis</a:t>
                      </a:r>
                      <a:r>
                        <a:rPr lang="en-GB" sz="900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stakeholder (</a:t>
                      </a:r>
                      <a:r>
                        <a:rPr lang="en-GB" sz="900" i="1" dirty="0" err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pelanggan</a:t>
                      </a:r>
                      <a:r>
                        <a:rPr lang="en-GB" sz="900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internal)</a:t>
                      </a:r>
                      <a:endParaRPr lang="en-GB" sz="900" dirty="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Survey Result</a:t>
                      </a:r>
                      <a:endParaRPr lang="en-GB" sz="900" dirty="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1321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i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(SOP) Standard Operating Procedures</a:t>
                      </a:r>
                      <a:endParaRPr lang="en-GB" sz="9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92" marR="4192" marT="419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i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GB" sz="90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192" marR="4192" marT="419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|</a:t>
                      </a:r>
                      <a:r>
                        <a:rPr lang="en-GB" sz="900" i="1" dirty="0" err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Bukti</a:t>
                      </a:r>
                      <a:r>
                        <a:rPr lang="en-GB" sz="900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900" i="1" dirty="0" err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Dukung</a:t>
                      </a:r>
                      <a:r>
                        <a:rPr lang="en-GB" sz="900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|</a:t>
                      </a:r>
                      <a:endParaRPr lang="en-GB" sz="900" dirty="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i="1" dirty="0" err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Sudah</a:t>
                      </a:r>
                      <a:r>
                        <a:rPr lang="en-GB" sz="900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900" i="1" dirty="0" err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terdapat</a:t>
                      </a:r>
                      <a:r>
                        <a:rPr lang="en-GB" sz="900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SOP:</a:t>
                      </a:r>
                      <a:endParaRPr lang="en-GB" sz="900" dirty="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SOP </a:t>
                      </a:r>
                      <a:r>
                        <a:rPr lang="en-GB" sz="900" i="1" dirty="0" err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Pengadaan</a:t>
                      </a:r>
                      <a:r>
                        <a:rPr lang="en-GB" sz="900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lang="en-GB" sz="900" i="1" dirty="0" err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Pemilihan</a:t>
                      </a:r>
                      <a:endParaRPr lang="en-GB" sz="900" dirty="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SOP </a:t>
                      </a:r>
                      <a:r>
                        <a:rPr lang="en-GB" sz="900" i="1" dirty="0" err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Perencanaan</a:t>
                      </a:r>
                      <a:r>
                        <a:rPr lang="en-GB" sz="900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900" i="1" dirty="0" err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Pengadaan</a:t>
                      </a:r>
                      <a:endParaRPr lang="en-GB" sz="900" dirty="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SOP </a:t>
                      </a:r>
                      <a:r>
                        <a:rPr lang="en-GB" sz="900" i="1" dirty="0" err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Manajemen</a:t>
                      </a:r>
                      <a:r>
                        <a:rPr lang="en-GB" sz="900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900" i="1" dirty="0" err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Kontrak</a:t>
                      </a:r>
                      <a:endParaRPr lang="en-GB" sz="900" dirty="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GB" sz="900" i="1" dirty="0" err="1" smtClean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dan</a:t>
                      </a:r>
                      <a:r>
                        <a:rPr lang="en-GB" sz="900" i="1" dirty="0" smtClean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900" i="1" dirty="0" err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ada</a:t>
                      </a:r>
                      <a:r>
                        <a:rPr lang="en-GB" sz="900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900" i="1" dirty="0" err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dokumen</a:t>
                      </a:r>
                      <a:r>
                        <a:rPr lang="en-GB" sz="900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900" i="1" dirty="0" err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penerapan</a:t>
                      </a:r>
                      <a:r>
                        <a:rPr lang="en-GB" sz="900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en-GB" sz="900" i="1" dirty="0" err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lembar</a:t>
                      </a:r>
                      <a:r>
                        <a:rPr lang="en-GB" sz="900" i="1" dirty="0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900" i="1" dirty="0" err="1">
                          <a:effectLst/>
                          <a:latin typeface="Georgia" panose="02040502050405020303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kendali</a:t>
                      </a:r>
                      <a:endParaRPr lang="en-GB" sz="900" dirty="0">
                        <a:effectLst/>
                        <a:latin typeface="Georgia" panose="02040502050405020303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pSp>
        <p:nvGrpSpPr>
          <p:cNvPr id="8" name="Group 7"/>
          <p:cNvGrpSpPr/>
          <p:nvPr/>
        </p:nvGrpSpPr>
        <p:grpSpPr>
          <a:xfrm>
            <a:off x="361543" y="1592090"/>
            <a:ext cx="2964504" cy="2009076"/>
            <a:chOff x="361543" y="1592090"/>
            <a:chExt cx="2964504" cy="2009076"/>
          </a:xfrm>
        </p:grpSpPr>
        <p:grpSp>
          <p:nvGrpSpPr>
            <p:cNvPr id="7" name="Group 6"/>
            <p:cNvGrpSpPr/>
            <p:nvPr/>
          </p:nvGrpSpPr>
          <p:grpSpPr>
            <a:xfrm>
              <a:off x="361543" y="1592090"/>
              <a:ext cx="988167" cy="988167"/>
              <a:chOff x="361543" y="3752245"/>
              <a:chExt cx="988167" cy="988167"/>
            </a:xfrm>
          </p:grpSpPr>
          <p:sp>
            <p:nvSpPr>
              <p:cNvPr id="3" name="Rectangle 2"/>
              <p:cNvSpPr/>
              <p:nvPr/>
            </p:nvSpPr>
            <p:spPr bwMode="ltGray">
              <a:xfrm>
                <a:off x="361543" y="3752245"/>
                <a:ext cx="988167" cy="988167"/>
              </a:xfrm>
              <a:prstGeom prst="rect">
                <a:avLst/>
              </a:prstGeom>
              <a:solidFill>
                <a:schemeClr val="tx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 err="1" smtClean="0">
                  <a:solidFill>
                    <a:schemeClr val="bg1"/>
                  </a:solidFill>
                  <a:latin typeface="Georgia" pitchFamily="18" charset="0"/>
                </a:endParaRPr>
              </a:p>
            </p:txBody>
          </p:sp>
          <p:sp>
            <p:nvSpPr>
              <p:cNvPr id="23" name="TextBox 22"/>
              <p:cNvSpPr txBox="1"/>
              <p:nvPr/>
            </p:nvSpPr>
            <p:spPr>
              <a:xfrm>
                <a:off x="433279" y="3794094"/>
                <a:ext cx="868065" cy="48474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 rtlCol="0">
                <a:spAutoFit/>
              </a:bodyPr>
              <a:lstStyle/>
              <a:p>
                <a:pPr>
                  <a:spcAft>
                    <a:spcPts val="900"/>
                  </a:spcAft>
                </a:pPr>
                <a:r>
                  <a:rPr lang="en-GB" sz="1050" b="1" i="1" dirty="0" smtClean="0">
                    <a:solidFill>
                      <a:schemeClr val="bg1"/>
                    </a:solidFill>
                    <a:latin typeface="+mj-lt"/>
                  </a:rPr>
                  <a:t>Status </a:t>
                </a:r>
                <a:r>
                  <a:rPr lang="en-GB" sz="1050" b="1" i="1" dirty="0" err="1" smtClean="0">
                    <a:solidFill>
                      <a:schemeClr val="bg1"/>
                    </a:solidFill>
                    <a:latin typeface="+mj-lt"/>
                  </a:rPr>
                  <a:t>Hukum</a:t>
                </a:r>
                <a:r>
                  <a:rPr lang="en-GB" sz="1050" b="1" i="1" dirty="0" smtClean="0">
                    <a:solidFill>
                      <a:schemeClr val="bg1"/>
                    </a:solidFill>
                    <a:latin typeface="+mj-lt"/>
                  </a:rPr>
                  <a:t> </a:t>
                </a:r>
                <a:r>
                  <a:rPr lang="en-GB" sz="1050" b="1" i="1" dirty="0" err="1" smtClean="0">
                    <a:solidFill>
                      <a:schemeClr val="bg1"/>
                    </a:solidFill>
                    <a:latin typeface="+mj-lt"/>
                  </a:rPr>
                  <a:t>Organisasi</a:t>
                </a:r>
                <a:endParaRPr lang="en-GB" sz="1050" b="1" i="1" dirty="0" smtClean="0">
                  <a:solidFill>
                    <a:schemeClr val="bg1"/>
                  </a:solidFill>
                  <a:latin typeface="+mj-lt"/>
                </a:endParaRPr>
              </a:p>
            </p:txBody>
          </p:sp>
          <p:sp>
            <p:nvSpPr>
              <p:cNvPr id="5" name="Oval 4"/>
              <p:cNvSpPr/>
              <p:nvPr/>
            </p:nvSpPr>
            <p:spPr bwMode="ltGray">
              <a:xfrm>
                <a:off x="1005468" y="4417769"/>
                <a:ext cx="297287" cy="297287"/>
              </a:xfrm>
              <a:prstGeom prst="ellipse">
                <a:avLst/>
              </a:pr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 err="1" smtClean="0">
                  <a:solidFill>
                    <a:schemeClr val="bg1"/>
                  </a:solidFill>
                  <a:latin typeface="Georgia" pitchFamily="18" charset="0"/>
                </a:endParaRPr>
              </a:p>
            </p:txBody>
          </p:sp>
          <p:sp>
            <p:nvSpPr>
              <p:cNvPr id="24" name="TextBox 23"/>
              <p:cNvSpPr txBox="1"/>
              <p:nvPr/>
            </p:nvSpPr>
            <p:spPr>
              <a:xfrm>
                <a:off x="1078617" y="4407279"/>
                <a:ext cx="150988" cy="30777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 rtlCol="0">
                <a:spAutoFit/>
              </a:bodyPr>
              <a:lstStyle/>
              <a:p>
                <a:pPr>
                  <a:spcAft>
                    <a:spcPts val="900"/>
                  </a:spcAft>
                </a:pPr>
                <a:r>
                  <a:rPr lang="en-GB" sz="2000" b="1" dirty="0" smtClean="0">
                    <a:solidFill>
                      <a:schemeClr val="accent4"/>
                    </a:solidFill>
                  </a:rPr>
                  <a:t>1</a:t>
                </a:r>
              </a:p>
            </p:txBody>
          </p:sp>
        </p:grpSp>
        <p:grpSp>
          <p:nvGrpSpPr>
            <p:cNvPr id="25" name="Group 24"/>
            <p:cNvGrpSpPr/>
            <p:nvPr/>
          </p:nvGrpSpPr>
          <p:grpSpPr>
            <a:xfrm>
              <a:off x="1349713" y="1592090"/>
              <a:ext cx="988167" cy="988167"/>
              <a:chOff x="361543" y="3752245"/>
              <a:chExt cx="988167" cy="988167"/>
            </a:xfrm>
          </p:grpSpPr>
          <p:sp>
            <p:nvSpPr>
              <p:cNvPr id="26" name="Rectangle 25"/>
              <p:cNvSpPr/>
              <p:nvPr/>
            </p:nvSpPr>
            <p:spPr bwMode="ltGray">
              <a:xfrm>
                <a:off x="361543" y="3752245"/>
                <a:ext cx="988167" cy="988167"/>
              </a:xfrm>
              <a:prstGeom prst="rect">
                <a:avLst/>
              </a:prstGeom>
              <a:solidFill>
                <a:srgbClr val="00B050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 err="1" smtClean="0">
                  <a:solidFill>
                    <a:schemeClr val="bg1"/>
                  </a:solidFill>
                  <a:latin typeface="Georgia" pitchFamily="18" charset="0"/>
                </a:endParaRPr>
              </a:p>
            </p:txBody>
          </p:sp>
          <p:sp>
            <p:nvSpPr>
              <p:cNvPr id="27" name="TextBox 26"/>
              <p:cNvSpPr txBox="1"/>
              <p:nvPr/>
            </p:nvSpPr>
            <p:spPr>
              <a:xfrm>
                <a:off x="433279" y="3794094"/>
                <a:ext cx="916431" cy="30777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 rtlCol="0">
                <a:spAutoFit/>
              </a:bodyPr>
              <a:lstStyle/>
              <a:p>
                <a:pPr>
                  <a:spcAft>
                    <a:spcPts val="900"/>
                  </a:spcAft>
                </a:pPr>
                <a:r>
                  <a:rPr lang="en-GB" sz="1000" b="1" i="1" dirty="0" err="1" smtClean="0">
                    <a:solidFill>
                      <a:schemeClr val="bg1"/>
                    </a:solidFill>
                    <a:latin typeface="+mj-lt"/>
                  </a:rPr>
                  <a:t>Kecukupan</a:t>
                </a:r>
                <a:r>
                  <a:rPr lang="en-GB" sz="1000" b="1" i="1" dirty="0" smtClean="0">
                    <a:solidFill>
                      <a:schemeClr val="bg1"/>
                    </a:solidFill>
                    <a:latin typeface="+mj-lt"/>
                  </a:rPr>
                  <a:t> </a:t>
                </a:r>
                <a:r>
                  <a:rPr lang="en-GB" sz="1000" b="1" i="1" dirty="0" err="1" smtClean="0">
                    <a:solidFill>
                      <a:schemeClr val="bg1"/>
                    </a:solidFill>
                    <a:latin typeface="+mj-lt"/>
                  </a:rPr>
                  <a:t>SDM</a:t>
                </a:r>
                <a:endParaRPr lang="en-GB" sz="1000" b="1" i="1" dirty="0" smtClean="0">
                  <a:solidFill>
                    <a:schemeClr val="bg1"/>
                  </a:solidFill>
                  <a:latin typeface="+mj-lt"/>
                </a:endParaRPr>
              </a:p>
            </p:txBody>
          </p:sp>
          <p:sp>
            <p:nvSpPr>
              <p:cNvPr id="28" name="Oval 27"/>
              <p:cNvSpPr/>
              <p:nvPr/>
            </p:nvSpPr>
            <p:spPr bwMode="ltGray">
              <a:xfrm>
                <a:off x="1005468" y="4417769"/>
                <a:ext cx="297287" cy="297287"/>
              </a:xfrm>
              <a:prstGeom prst="ellipse">
                <a:avLst/>
              </a:pr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 err="1" smtClean="0">
                  <a:solidFill>
                    <a:schemeClr val="bg1"/>
                  </a:solidFill>
                  <a:latin typeface="Georgia" pitchFamily="18" charset="0"/>
                </a:endParaRPr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>
                <a:off x="1078617" y="4407279"/>
                <a:ext cx="150988" cy="30777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 rtlCol="0">
                <a:spAutoFit/>
              </a:bodyPr>
              <a:lstStyle/>
              <a:p>
                <a:pPr>
                  <a:spcAft>
                    <a:spcPts val="900"/>
                  </a:spcAft>
                </a:pPr>
                <a:r>
                  <a:rPr lang="en-GB" sz="2000" b="1" dirty="0" smtClean="0">
                    <a:solidFill>
                      <a:schemeClr val="accent4"/>
                    </a:solidFill>
                  </a:rPr>
                  <a:t>2</a:t>
                </a:r>
              </a:p>
            </p:txBody>
          </p:sp>
        </p:grpSp>
        <p:grpSp>
          <p:nvGrpSpPr>
            <p:cNvPr id="30" name="Group 29"/>
            <p:cNvGrpSpPr/>
            <p:nvPr/>
          </p:nvGrpSpPr>
          <p:grpSpPr>
            <a:xfrm>
              <a:off x="2337880" y="1592090"/>
              <a:ext cx="988167" cy="988167"/>
              <a:chOff x="361543" y="3752245"/>
              <a:chExt cx="988167" cy="988167"/>
            </a:xfrm>
          </p:grpSpPr>
          <p:sp>
            <p:nvSpPr>
              <p:cNvPr id="31" name="Rectangle 30"/>
              <p:cNvSpPr/>
              <p:nvPr/>
            </p:nvSpPr>
            <p:spPr bwMode="ltGray">
              <a:xfrm>
                <a:off x="361543" y="3752245"/>
                <a:ext cx="988167" cy="988167"/>
              </a:xfrm>
              <a:prstGeom prst="rect">
                <a:avLst/>
              </a:prstGeom>
              <a:solidFill>
                <a:srgbClr val="00B0F0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 err="1" smtClean="0">
                  <a:solidFill>
                    <a:schemeClr val="bg1"/>
                  </a:solidFill>
                  <a:latin typeface="Georgia" pitchFamily="18" charset="0"/>
                </a:endParaRPr>
              </a:p>
            </p:txBody>
          </p:sp>
          <p:sp>
            <p:nvSpPr>
              <p:cNvPr id="32" name="TextBox 31"/>
              <p:cNvSpPr txBox="1"/>
              <p:nvPr/>
            </p:nvSpPr>
            <p:spPr>
              <a:xfrm>
                <a:off x="433279" y="3794094"/>
                <a:ext cx="844695" cy="32316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 rtlCol="0">
                <a:spAutoFit/>
              </a:bodyPr>
              <a:lstStyle/>
              <a:p>
                <a:pPr>
                  <a:spcAft>
                    <a:spcPts val="900"/>
                  </a:spcAft>
                </a:pPr>
                <a:r>
                  <a:rPr lang="en-GB" sz="1050" b="1" i="1" dirty="0" err="1" smtClean="0">
                    <a:solidFill>
                      <a:schemeClr val="bg1"/>
                    </a:solidFill>
                    <a:latin typeface="+mj-lt"/>
                  </a:rPr>
                  <a:t>Manajemen</a:t>
                </a:r>
                <a:r>
                  <a:rPr lang="en-GB" sz="1050" b="1" i="1" dirty="0" smtClean="0">
                    <a:solidFill>
                      <a:schemeClr val="bg1"/>
                    </a:solidFill>
                    <a:latin typeface="+mj-lt"/>
                  </a:rPr>
                  <a:t> </a:t>
                </a:r>
                <a:r>
                  <a:rPr lang="en-GB" sz="1050" b="1" i="1" dirty="0" err="1" smtClean="0">
                    <a:solidFill>
                      <a:schemeClr val="bg1"/>
                    </a:solidFill>
                    <a:latin typeface="+mj-lt"/>
                  </a:rPr>
                  <a:t>Kinerja</a:t>
                </a:r>
                <a:endParaRPr lang="en-GB" sz="1050" b="1" i="1" dirty="0" smtClean="0">
                  <a:solidFill>
                    <a:schemeClr val="bg1"/>
                  </a:solidFill>
                  <a:latin typeface="+mj-lt"/>
                </a:endParaRPr>
              </a:p>
            </p:txBody>
          </p:sp>
          <p:sp>
            <p:nvSpPr>
              <p:cNvPr id="33" name="Oval 32"/>
              <p:cNvSpPr/>
              <p:nvPr/>
            </p:nvSpPr>
            <p:spPr bwMode="ltGray">
              <a:xfrm>
                <a:off x="1005468" y="4417769"/>
                <a:ext cx="297287" cy="297287"/>
              </a:xfrm>
              <a:prstGeom prst="ellipse">
                <a:avLst/>
              </a:pr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 err="1" smtClean="0">
                  <a:solidFill>
                    <a:schemeClr val="bg1"/>
                  </a:solidFill>
                  <a:latin typeface="Georgia" pitchFamily="18" charset="0"/>
                </a:endParaRPr>
              </a:p>
            </p:txBody>
          </p:sp>
          <p:sp>
            <p:nvSpPr>
              <p:cNvPr id="34" name="TextBox 33"/>
              <p:cNvSpPr txBox="1"/>
              <p:nvPr/>
            </p:nvSpPr>
            <p:spPr>
              <a:xfrm>
                <a:off x="1078617" y="4407279"/>
                <a:ext cx="150988" cy="30777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 rtlCol="0">
                <a:spAutoFit/>
              </a:bodyPr>
              <a:lstStyle/>
              <a:p>
                <a:pPr>
                  <a:spcAft>
                    <a:spcPts val="900"/>
                  </a:spcAft>
                </a:pPr>
                <a:r>
                  <a:rPr lang="en-GB" sz="2000" b="1" dirty="0" smtClean="0">
                    <a:solidFill>
                      <a:schemeClr val="accent4"/>
                    </a:solidFill>
                  </a:rPr>
                  <a:t>3</a:t>
                </a:r>
              </a:p>
            </p:txBody>
          </p:sp>
        </p:grpSp>
        <p:grpSp>
          <p:nvGrpSpPr>
            <p:cNvPr id="45" name="Group 44"/>
            <p:cNvGrpSpPr/>
            <p:nvPr/>
          </p:nvGrpSpPr>
          <p:grpSpPr>
            <a:xfrm>
              <a:off x="361543" y="2612999"/>
              <a:ext cx="988167" cy="988167"/>
              <a:chOff x="361543" y="3752245"/>
              <a:chExt cx="988167" cy="988167"/>
            </a:xfrm>
          </p:grpSpPr>
          <p:sp>
            <p:nvSpPr>
              <p:cNvPr id="46" name="Rectangle 45"/>
              <p:cNvSpPr/>
              <p:nvPr/>
            </p:nvSpPr>
            <p:spPr bwMode="ltGray">
              <a:xfrm>
                <a:off x="361543" y="3752245"/>
                <a:ext cx="988167" cy="988167"/>
              </a:xfrm>
              <a:prstGeom prst="rect">
                <a:avLst/>
              </a:prstGeom>
              <a:solidFill>
                <a:srgbClr val="0070C0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 err="1" smtClean="0">
                  <a:solidFill>
                    <a:schemeClr val="bg1"/>
                  </a:solidFill>
                  <a:latin typeface="Georgia" pitchFamily="18" charset="0"/>
                </a:endParaRPr>
              </a:p>
            </p:txBody>
          </p:sp>
          <p:sp>
            <p:nvSpPr>
              <p:cNvPr id="47" name="TextBox 46"/>
              <p:cNvSpPr txBox="1"/>
              <p:nvPr/>
            </p:nvSpPr>
            <p:spPr>
              <a:xfrm>
                <a:off x="433279" y="3794094"/>
                <a:ext cx="843284" cy="46166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 rtlCol="0">
                <a:spAutoFit/>
              </a:bodyPr>
              <a:lstStyle/>
              <a:p>
                <a:pPr>
                  <a:spcAft>
                    <a:spcPts val="900"/>
                  </a:spcAft>
                </a:pPr>
                <a:r>
                  <a:rPr lang="en-GB" sz="1000" b="1" i="1" dirty="0" err="1" smtClean="0">
                    <a:solidFill>
                      <a:schemeClr val="bg1"/>
                    </a:solidFill>
                    <a:latin typeface="+mj-lt"/>
                  </a:rPr>
                  <a:t>Bimbingan</a:t>
                </a:r>
                <a:r>
                  <a:rPr lang="en-GB" sz="1000" b="1" i="1" dirty="0" smtClean="0">
                    <a:solidFill>
                      <a:schemeClr val="bg1"/>
                    </a:solidFill>
                    <a:latin typeface="+mj-lt"/>
                  </a:rPr>
                  <a:t> </a:t>
                </a:r>
                <a:r>
                  <a:rPr lang="en-GB" sz="1000" b="1" i="1" dirty="0" err="1" smtClean="0">
                    <a:solidFill>
                      <a:schemeClr val="bg1"/>
                    </a:solidFill>
                    <a:latin typeface="+mj-lt"/>
                  </a:rPr>
                  <a:t>dan</a:t>
                </a:r>
                <a:r>
                  <a:rPr lang="en-GB" sz="1000" b="1" i="1" dirty="0" smtClean="0">
                    <a:solidFill>
                      <a:schemeClr val="bg1"/>
                    </a:solidFill>
                    <a:latin typeface="+mj-lt"/>
                  </a:rPr>
                  <a:t> </a:t>
                </a:r>
                <a:r>
                  <a:rPr lang="en-GB" sz="1000" b="1" i="1" dirty="0" err="1" smtClean="0">
                    <a:solidFill>
                      <a:schemeClr val="bg1"/>
                    </a:solidFill>
                    <a:latin typeface="+mj-lt"/>
                  </a:rPr>
                  <a:t>Pembinaan</a:t>
                </a:r>
                <a:endParaRPr lang="en-GB" sz="1000" b="1" i="1" dirty="0" smtClean="0">
                  <a:solidFill>
                    <a:schemeClr val="bg1"/>
                  </a:solidFill>
                  <a:latin typeface="+mj-lt"/>
                </a:endParaRPr>
              </a:p>
            </p:txBody>
          </p:sp>
          <p:sp>
            <p:nvSpPr>
              <p:cNvPr id="48" name="Oval 47"/>
              <p:cNvSpPr/>
              <p:nvPr/>
            </p:nvSpPr>
            <p:spPr bwMode="ltGray">
              <a:xfrm>
                <a:off x="1005468" y="4417769"/>
                <a:ext cx="297287" cy="297287"/>
              </a:xfrm>
              <a:prstGeom prst="ellipse">
                <a:avLst/>
              </a:pr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 err="1" smtClean="0">
                  <a:solidFill>
                    <a:schemeClr val="bg1"/>
                  </a:solidFill>
                  <a:latin typeface="Georgia" pitchFamily="18" charset="0"/>
                </a:endParaRPr>
              </a:p>
            </p:txBody>
          </p:sp>
          <p:sp>
            <p:nvSpPr>
              <p:cNvPr id="49" name="TextBox 48"/>
              <p:cNvSpPr txBox="1"/>
              <p:nvPr/>
            </p:nvSpPr>
            <p:spPr>
              <a:xfrm>
                <a:off x="1078617" y="4407279"/>
                <a:ext cx="150988" cy="30777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 rtlCol="0">
                <a:spAutoFit/>
              </a:bodyPr>
              <a:lstStyle/>
              <a:p>
                <a:pPr>
                  <a:spcAft>
                    <a:spcPts val="900"/>
                  </a:spcAft>
                </a:pPr>
                <a:r>
                  <a:rPr lang="en-GB" sz="2000" b="1" dirty="0" smtClean="0">
                    <a:solidFill>
                      <a:schemeClr val="accent4"/>
                    </a:solidFill>
                  </a:rPr>
                  <a:t>4</a:t>
                </a:r>
              </a:p>
            </p:txBody>
          </p:sp>
        </p:grpSp>
        <p:grpSp>
          <p:nvGrpSpPr>
            <p:cNvPr id="50" name="Group 49"/>
            <p:cNvGrpSpPr/>
            <p:nvPr/>
          </p:nvGrpSpPr>
          <p:grpSpPr>
            <a:xfrm>
              <a:off x="1349713" y="2612999"/>
              <a:ext cx="988167" cy="988167"/>
              <a:chOff x="361543" y="3752245"/>
              <a:chExt cx="988167" cy="988167"/>
            </a:xfrm>
          </p:grpSpPr>
          <p:sp>
            <p:nvSpPr>
              <p:cNvPr id="51" name="Rectangle 50"/>
              <p:cNvSpPr/>
              <p:nvPr/>
            </p:nvSpPr>
            <p:spPr bwMode="ltGray">
              <a:xfrm>
                <a:off x="361543" y="3752245"/>
                <a:ext cx="988167" cy="988167"/>
              </a:xfrm>
              <a:prstGeom prst="rect">
                <a:avLst/>
              </a:prstGeom>
              <a:solidFill>
                <a:schemeClr val="accent6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 err="1" smtClean="0">
                  <a:solidFill>
                    <a:schemeClr val="bg1"/>
                  </a:solidFill>
                  <a:latin typeface="Georgia" pitchFamily="18" charset="0"/>
                </a:endParaRPr>
              </a:p>
            </p:txBody>
          </p:sp>
          <p:sp>
            <p:nvSpPr>
              <p:cNvPr id="52" name="TextBox 51"/>
              <p:cNvSpPr txBox="1"/>
              <p:nvPr/>
            </p:nvSpPr>
            <p:spPr>
              <a:xfrm>
                <a:off x="433279" y="3794094"/>
                <a:ext cx="869476" cy="32316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 rtlCol="0">
                <a:spAutoFit/>
              </a:bodyPr>
              <a:lstStyle/>
              <a:p>
                <a:pPr>
                  <a:spcAft>
                    <a:spcPts val="900"/>
                  </a:spcAft>
                </a:pPr>
                <a:r>
                  <a:rPr lang="en-GB" sz="1050" b="1" i="1" dirty="0" smtClean="0">
                    <a:solidFill>
                      <a:schemeClr val="bg1"/>
                    </a:solidFill>
                    <a:latin typeface="+mj-lt"/>
                  </a:rPr>
                  <a:t>Survey </a:t>
                </a:r>
                <a:r>
                  <a:rPr lang="en-GB" sz="1050" b="1" i="1" dirty="0" err="1" smtClean="0">
                    <a:solidFill>
                      <a:schemeClr val="bg1"/>
                    </a:solidFill>
                    <a:latin typeface="+mj-lt"/>
                  </a:rPr>
                  <a:t>Layanan</a:t>
                </a:r>
                <a:endParaRPr lang="en-GB" sz="1050" b="1" i="1" dirty="0" smtClean="0">
                  <a:solidFill>
                    <a:schemeClr val="bg1"/>
                  </a:solidFill>
                  <a:latin typeface="+mj-lt"/>
                </a:endParaRPr>
              </a:p>
            </p:txBody>
          </p:sp>
          <p:sp>
            <p:nvSpPr>
              <p:cNvPr id="53" name="Oval 52"/>
              <p:cNvSpPr/>
              <p:nvPr/>
            </p:nvSpPr>
            <p:spPr bwMode="ltGray">
              <a:xfrm>
                <a:off x="1005468" y="4417769"/>
                <a:ext cx="297287" cy="297287"/>
              </a:xfrm>
              <a:prstGeom prst="ellipse">
                <a:avLst/>
              </a:pr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 err="1" smtClean="0">
                  <a:solidFill>
                    <a:schemeClr val="bg1"/>
                  </a:solidFill>
                  <a:latin typeface="Georgia" pitchFamily="18" charset="0"/>
                </a:endParaRPr>
              </a:p>
            </p:txBody>
          </p:sp>
          <p:sp>
            <p:nvSpPr>
              <p:cNvPr id="54" name="TextBox 53"/>
              <p:cNvSpPr txBox="1"/>
              <p:nvPr/>
            </p:nvSpPr>
            <p:spPr>
              <a:xfrm>
                <a:off x="1078617" y="4407279"/>
                <a:ext cx="150988" cy="30777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 rtlCol="0">
                <a:spAutoFit/>
              </a:bodyPr>
              <a:lstStyle/>
              <a:p>
                <a:pPr>
                  <a:spcAft>
                    <a:spcPts val="900"/>
                  </a:spcAft>
                </a:pPr>
                <a:r>
                  <a:rPr lang="en-GB" sz="2000" b="1" dirty="0" smtClean="0">
                    <a:solidFill>
                      <a:schemeClr val="accent4"/>
                    </a:solidFill>
                  </a:rPr>
                  <a:t>5</a:t>
                </a:r>
              </a:p>
            </p:txBody>
          </p:sp>
        </p:grpSp>
        <p:grpSp>
          <p:nvGrpSpPr>
            <p:cNvPr id="55" name="Group 54"/>
            <p:cNvGrpSpPr/>
            <p:nvPr/>
          </p:nvGrpSpPr>
          <p:grpSpPr>
            <a:xfrm>
              <a:off x="2337880" y="2612999"/>
              <a:ext cx="988167" cy="988167"/>
              <a:chOff x="361543" y="3752245"/>
              <a:chExt cx="988167" cy="988167"/>
            </a:xfrm>
          </p:grpSpPr>
          <p:sp>
            <p:nvSpPr>
              <p:cNvPr id="56" name="Rectangle 55"/>
              <p:cNvSpPr/>
              <p:nvPr/>
            </p:nvSpPr>
            <p:spPr bwMode="ltGray">
              <a:xfrm>
                <a:off x="361543" y="3752245"/>
                <a:ext cx="988167" cy="988167"/>
              </a:xfrm>
              <a:prstGeom prst="rect">
                <a:avLst/>
              </a:prstGeom>
              <a:solidFill>
                <a:srgbClr val="92D050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 err="1" smtClean="0">
                  <a:solidFill>
                    <a:schemeClr val="bg1"/>
                  </a:solidFill>
                  <a:latin typeface="Georgia" pitchFamily="18" charset="0"/>
                </a:endParaRPr>
              </a:p>
            </p:txBody>
          </p:sp>
          <p:sp>
            <p:nvSpPr>
              <p:cNvPr id="57" name="TextBox 56"/>
              <p:cNvSpPr txBox="1"/>
              <p:nvPr/>
            </p:nvSpPr>
            <p:spPr>
              <a:xfrm>
                <a:off x="433279" y="3794094"/>
                <a:ext cx="619147" cy="16927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 rtlCol="0">
                <a:spAutoFit/>
              </a:bodyPr>
              <a:lstStyle/>
              <a:p>
                <a:pPr>
                  <a:spcAft>
                    <a:spcPts val="900"/>
                  </a:spcAft>
                </a:pPr>
                <a:r>
                  <a:rPr lang="en-GB" sz="1100" b="1" i="1" dirty="0" smtClean="0">
                    <a:solidFill>
                      <a:schemeClr val="bg1"/>
                    </a:solidFill>
                    <a:latin typeface="+mj-lt"/>
                  </a:rPr>
                  <a:t>SOP</a:t>
                </a:r>
              </a:p>
            </p:txBody>
          </p:sp>
          <p:sp>
            <p:nvSpPr>
              <p:cNvPr id="58" name="Oval 57"/>
              <p:cNvSpPr/>
              <p:nvPr/>
            </p:nvSpPr>
            <p:spPr bwMode="ltGray">
              <a:xfrm>
                <a:off x="1005468" y="4417769"/>
                <a:ext cx="297287" cy="297287"/>
              </a:xfrm>
              <a:prstGeom prst="ellipse">
                <a:avLst/>
              </a:pr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 err="1" smtClean="0">
                  <a:solidFill>
                    <a:schemeClr val="bg1"/>
                  </a:solidFill>
                  <a:latin typeface="Georgia" pitchFamily="18" charset="0"/>
                </a:endParaRPr>
              </a:p>
            </p:txBody>
          </p:sp>
          <p:sp>
            <p:nvSpPr>
              <p:cNvPr id="59" name="TextBox 58"/>
              <p:cNvSpPr txBox="1"/>
              <p:nvPr/>
            </p:nvSpPr>
            <p:spPr>
              <a:xfrm>
                <a:off x="1078617" y="4407279"/>
                <a:ext cx="150988" cy="30777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 rtlCol="0">
                <a:spAutoFit/>
              </a:bodyPr>
              <a:lstStyle/>
              <a:p>
                <a:pPr>
                  <a:spcAft>
                    <a:spcPts val="900"/>
                  </a:spcAft>
                </a:pPr>
                <a:r>
                  <a:rPr lang="en-GB" sz="2000" b="1" dirty="0" smtClean="0">
                    <a:solidFill>
                      <a:schemeClr val="accent4"/>
                    </a:solidFill>
                  </a:rPr>
                  <a:t>6</a:t>
                </a:r>
              </a:p>
            </p:txBody>
          </p:sp>
        </p:grpSp>
        <p:sp>
          <p:nvSpPr>
            <p:cNvPr id="60" name="Freeform 4816"/>
            <p:cNvSpPr>
              <a:spLocks noEditPoints="1"/>
            </p:cNvSpPr>
            <p:nvPr/>
          </p:nvSpPr>
          <p:spPr bwMode="auto">
            <a:xfrm>
              <a:off x="1435163" y="3303998"/>
              <a:ext cx="273084" cy="235845"/>
            </a:xfrm>
            <a:custGeom>
              <a:avLst/>
              <a:gdLst>
                <a:gd name="T0" fmla="*/ 294 w 396"/>
                <a:gd name="T1" fmla="*/ 80 h 342"/>
                <a:gd name="T2" fmla="*/ 206 w 396"/>
                <a:gd name="T3" fmla="*/ 196 h 342"/>
                <a:gd name="T4" fmla="*/ 190 w 396"/>
                <a:gd name="T5" fmla="*/ 196 h 342"/>
                <a:gd name="T6" fmla="*/ 102 w 396"/>
                <a:gd name="T7" fmla="*/ 80 h 342"/>
                <a:gd name="T8" fmla="*/ 98 w 396"/>
                <a:gd name="T9" fmla="*/ 44 h 342"/>
                <a:gd name="T10" fmla="*/ 130 w 396"/>
                <a:gd name="T11" fmla="*/ 4 h 342"/>
                <a:gd name="T12" fmla="*/ 178 w 396"/>
                <a:gd name="T13" fmla="*/ 6 h 342"/>
                <a:gd name="T14" fmla="*/ 218 w 396"/>
                <a:gd name="T15" fmla="*/ 6 h 342"/>
                <a:gd name="T16" fmla="*/ 266 w 396"/>
                <a:gd name="T17" fmla="*/ 4 h 342"/>
                <a:gd name="T18" fmla="*/ 298 w 396"/>
                <a:gd name="T19" fmla="*/ 44 h 342"/>
                <a:gd name="T20" fmla="*/ 348 w 396"/>
                <a:gd name="T21" fmla="*/ 106 h 342"/>
                <a:gd name="T22" fmla="*/ 368 w 396"/>
                <a:gd name="T23" fmla="*/ 82 h 342"/>
                <a:gd name="T24" fmla="*/ 344 w 396"/>
                <a:gd name="T25" fmla="*/ 76 h 342"/>
                <a:gd name="T26" fmla="*/ 330 w 396"/>
                <a:gd name="T27" fmla="*/ 152 h 342"/>
                <a:gd name="T28" fmla="*/ 376 w 396"/>
                <a:gd name="T29" fmla="*/ 96 h 342"/>
                <a:gd name="T30" fmla="*/ 356 w 396"/>
                <a:gd name="T31" fmla="*/ 160 h 342"/>
                <a:gd name="T32" fmla="*/ 362 w 396"/>
                <a:gd name="T33" fmla="*/ 172 h 342"/>
                <a:gd name="T34" fmla="*/ 362 w 396"/>
                <a:gd name="T35" fmla="*/ 196 h 342"/>
                <a:gd name="T36" fmla="*/ 310 w 396"/>
                <a:gd name="T37" fmla="*/ 234 h 342"/>
                <a:gd name="T38" fmla="*/ 352 w 396"/>
                <a:gd name="T39" fmla="*/ 176 h 342"/>
                <a:gd name="T40" fmla="*/ 326 w 396"/>
                <a:gd name="T41" fmla="*/ 166 h 342"/>
                <a:gd name="T42" fmla="*/ 248 w 396"/>
                <a:gd name="T43" fmla="*/ 208 h 342"/>
                <a:gd name="T44" fmla="*/ 210 w 396"/>
                <a:gd name="T45" fmla="*/ 242 h 342"/>
                <a:gd name="T46" fmla="*/ 214 w 396"/>
                <a:gd name="T47" fmla="*/ 294 h 342"/>
                <a:gd name="T48" fmla="*/ 272 w 396"/>
                <a:gd name="T49" fmla="*/ 332 h 342"/>
                <a:gd name="T50" fmla="*/ 304 w 396"/>
                <a:gd name="T51" fmla="*/ 300 h 342"/>
                <a:gd name="T52" fmla="*/ 396 w 396"/>
                <a:gd name="T53" fmla="*/ 118 h 342"/>
                <a:gd name="T54" fmla="*/ 376 w 396"/>
                <a:gd name="T55" fmla="*/ 96 h 342"/>
                <a:gd name="T56" fmla="*/ 316 w 396"/>
                <a:gd name="T57" fmla="*/ 102 h 342"/>
                <a:gd name="T58" fmla="*/ 310 w 396"/>
                <a:gd name="T59" fmla="*/ 160 h 342"/>
                <a:gd name="T60" fmla="*/ 50 w 396"/>
                <a:gd name="T61" fmla="*/ 154 h 342"/>
                <a:gd name="T62" fmla="*/ 66 w 396"/>
                <a:gd name="T63" fmla="*/ 94 h 342"/>
                <a:gd name="T64" fmla="*/ 44 w 396"/>
                <a:gd name="T65" fmla="*/ 74 h 342"/>
                <a:gd name="T66" fmla="*/ 26 w 396"/>
                <a:gd name="T67" fmla="*/ 88 h 342"/>
                <a:gd name="T68" fmla="*/ 50 w 396"/>
                <a:gd name="T69" fmla="*/ 154 h 342"/>
                <a:gd name="T70" fmla="*/ 6 w 396"/>
                <a:gd name="T71" fmla="*/ 214 h 342"/>
                <a:gd name="T72" fmla="*/ 98 w 396"/>
                <a:gd name="T73" fmla="*/ 306 h 342"/>
                <a:gd name="T74" fmla="*/ 174 w 396"/>
                <a:gd name="T75" fmla="*/ 304 h 342"/>
                <a:gd name="T76" fmla="*/ 190 w 396"/>
                <a:gd name="T77" fmla="*/ 264 h 342"/>
                <a:gd name="T78" fmla="*/ 174 w 396"/>
                <a:gd name="T79" fmla="*/ 224 h 342"/>
                <a:gd name="T80" fmla="*/ 78 w 396"/>
                <a:gd name="T81" fmla="*/ 170 h 342"/>
                <a:gd name="T82" fmla="*/ 48 w 396"/>
                <a:gd name="T83" fmla="*/ 170 h 342"/>
                <a:gd name="T84" fmla="*/ 48 w 396"/>
                <a:gd name="T85" fmla="*/ 198 h 342"/>
                <a:gd name="T86" fmla="*/ 40 w 396"/>
                <a:gd name="T87" fmla="*/ 206 h 342"/>
                <a:gd name="T88" fmla="*/ 32 w 396"/>
                <a:gd name="T89" fmla="*/ 184 h 342"/>
                <a:gd name="T90" fmla="*/ 40 w 396"/>
                <a:gd name="T91" fmla="*/ 160 h 342"/>
                <a:gd name="T92" fmla="*/ 34 w 396"/>
                <a:gd name="T93" fmla="*/ 102 h 342"/>
                <a:gd name="T94" fmla="*/ 6 w 396"/>
                <a:gd name="T95" fmla="*/ 102 h 342"/>
                <a:gd name="T96" fmla="*/ 88 w 396"/>
                <a:gd name="T97" fmla="*/ 162 h 342"/>
                <a:gd name="T98" fmla="*/ 80 w 396"/>
                <a:gd name="T99" fmla="*/ 102 h 342"/>
                <a:gd name="T100" fmla="*/ 86 w 396"/>
                <a:gd name="T101" fmla="*/ 160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96" h="342">
                  <a:moveTo>
                    <a:pt x="300" y="56"/>
                  </a:moveTo>
                  <a:lnTo>
                    <a:pt x="300" y="56"/>
                  </a:lnTo>
                  <a:lnTo>
                    <a:pt x="298" y="64"/>
                  </a:lnTo>
                  <a:lnTo>
                    <a:pt x="296" y="72"/>
                  </a:lnTo>
                  <a:lnTo>
                    <a:pt x="294" y="80"/>
                  </a:lnTo>
                  <a:lnTo>
                    <a:pt x="288" y="88"/>
                  </a:lnTo>
                  <a:lnTo>
                    <a:pt x="288" y="88"/>
                  </a:lnTo>
                  <a:lnTo>
                    <a:pt x="288" y="90"/>
                  </a:lnTo>
                  <a:lnTo>
                    <a:pt x="206" y="196"/>
                  </a:lnTo>
                  <a:lnTo>
                    <a:pt x="206" y="196"/>
                  </a:lnTo>
                  <a:lnTo>
                    <a:pt x="202" y="198"/>
                  </a:lnTo>
                  <a:lnTo>
                    <a:pt x="198" y="200"/>
                  </a:lnTo>
                  <a:lnTo>
                    <a:pt x="198" y="200"/>
                  </a:lnTo>
                  <a:lnTo>
                    <a:pt x="194" y="198"/>
                  </a:lnTo>
                  <a:lnTo>
                    <a:pt x="190" y="196"/>
                  </a:lnTo>
                  <a:lnTo>
                    <a:pt x="108" y="90"/>
                  </a:lnTo>
                  <a:lnTo>
                    <a:pt x="108" y="90"/>
                  </a:lnTo>
                  <a:lnTo>
                    <a:pt x="108" y="88"/>
                  </a:lnTo>
                  <a:lnTo>
                    <a:pt x="108" y="88"/>
                  </a:lnTo>
                  <a:lnTo>
                    <a:pt x="102" y="80"/>
                  </a:lnTo>
                  <a:lnTo>
                    <a:pt x="100" y="72"/>
                  </a:lnTo>
                  <a:lnTo>
                    <a:pt x="98" y="64"/>
                  </a:lnTo>
                  <a:lnTo>
                    <a:pt x="96" y="56"/>
                  </a:lnTo>
                  <a:lnTo>
                    <a:pt x="96" y="56"/>
                  </a:lnTo>
                  <a:lnTo>
                    <a:pt x="98" y="44"/>
                  </a:lnTo>
                  <a:lnTo>
                    <a:pt x="102" y="34"/>
                  </a:lnTo>
                  <a:lnTo>
                    <a:pt x="106" y="24"/>
                  </a:lnTo>
                  <a:lnTo>
                    <a:pt x="114" y="16"/>
                  </a:lnTo>
                  <a:lnTo>
                    <a:pt x="122" y="10"/>
                  </a:lnTo>
                  <a:lnTo>
                    <a:pt x="130" y="4"/>
                  </a:lnTo>
                  <a:lnTo>
                    <a:pt x="142" y="2"/>
                  </a:lnTo>
                  <a:lnTo>
                    <a:pt x="152" y="0"/>
                  </a:lnTo>
                  <a:lnTo>
                    <a:pt x="152" y="0"/>
                  </a:lnTo>
                  <a:lnTo>
                    <a:pt x="166" y="2"/>
                  </a:lnTo>
                  <a:lnTo>
                    <a:pt x="178" y="6"/>
                  </a:lnTo>
                  <a:lnTo>
                    <a:pt x="190" y="14"/>
                  </a:lnTo>
                  <a:lnTo>
                    <a:pt x="198" y="24"/>
                  </a:lnTo>
                  <a:lnTo>
                    <a:pt x="198" y="24"/>
                  </a:lnTo>
                  <a:lnTo>
                    <a:pt x="206" y="14"/>
                  </a:lnTo>
                  <a:lnTo>
                    <a:pt x="218" y="6"/>
                  </a:lnTo>
                  <a:lnTo>
                    <a:pt x="230" y="2"/>
                  </a:lnTo>
                  <a:lnTo>
                    <a:pt x="244" y="0"/>
                  </a:lnTo>
                  <a:lnTo>
                    <a:pt x="244" y="0"/>
                  </a:lnTo>
                  <a:lnTo>
                    <a:pt x="254" y="2"/>
                  </a:lnTo>
                  <a:lnTo>
                    <a:pt x="266" y="4"/>
                  </a:lnTo>
                  <a:lnTo>
                    <a:pt x="274" y="10"/>
                  </a:lnTo>
                  <a:lnTo>
                    <a:pt x="282" y="16"/>
                  </a:lnTo>
                  <a:lnTo>
                    <a:pt x="290" y="24"/>
                  </a:lnTo>
                  <a:lnTo>
                    <a:pt x="294" y="34"/>
                  </a:lnTo>
                  <a:lnTo>
                    <a:pt x="298" y="44"/>
                  </a:lnTo>
                  <a:lnTo>
                    <a:pt x="300" y="56"/>
                  </a:lnTo>
                  <a:lnTo>
                    <a:pt x="300" y="56"/>
                  </a:lnTo>
                  <a:close/>
                  <a:moveTo>
                    <a:pt x="346" y="118"/>
                  </a:moveTo>
                  <a:lnTo>
                    <a:pt x="346" y="118"/>
                  </a:lnTo>
                  <a:lnTo>
                    <a:pt x="348" y="106"/>
                  </a:lnTo>
                  <a:lnTo>
                    <a:pt x="352" y="98"/>
                  </a:lnTo>
                  <a:lnTo>
                    <a:pt x="360" y="90"/>
                  </a:lnTo>
                  <a:lnTo>
                    <a:pt x="370" y="88"/>
                  </a:lnTo>
                  <a:lnTo>
                    <a:pt x="370" y="88"/>
                  </a:lnTo>
                  <a:lnTo>
                    <a:pt x="368" y="82"/>
                  </a:lnTo>
                  <a:lnTo>
                    <a:pt x="364" y="78"/>
                  </a:lnTo>
                  <a:lnTo>
                    <a:pt x="358" y="74"/>
                  </a:lnTo>
                  <a:lnTo>
                    <a:pt x="352" y="74"/>
                  </a:lnTo>
                  <a:lnTo>
                    <a:pt x="352" y="74"/>
                  </a:lnTo>
                  <a:lnTo>
                    <a:pt x="344" y="76"/>
                  </a:lnTo>
                  <a:lnTo>
                    <a:pt x="336" y="80"/>
                  </a:lnTo>
                  <a:lnTo>
                    <a:pt x="332" y="86"/>
                  </a:lnTo>
                  <a:lnTo>
                    <a:pt x="330" y="94"/>
                  </a:lnTo>
                  <a:lnTo>
                    <a:pt x="330" y="152"/>
                  </a:lnTo>
                  <a:lnTo>
                    <a:pt x="330" y="152"/>
                  </a:lnTo>
                  <a:lnTo>
                    <a:pt x="338" y="152"/>
                  </a:lnTo>
                  <a:lnTo>
                    <a:pt x="346" y="154"/>
                  </a:lnTo>
                  <a:lnTo>
                    <a:pt x="346" y="118"/>
                  </a:lnTo>
                  <a:close/>
                  <a:moveTo>
                    <a:pt x="376" y="96"/>
                  </a:moveTo>
                  <a:lnTo>
                    <a:pt x="376" y="96"/>
                  </a:lnTo>
                  <a:lnTo>
                    <a:pt x="368" y="98"/>
                  </a:lnTo>
                  <a:lnTo>
                    <a:pt x="362" y="102"/>
                  </a:lnTo>
                  <a:lnTo>
                    <a:pt x="356" y="110"/>
                  </a:lnTo>
                  <a:lnTo>
                    <a:pt x="356" y="118"/>
                  </a:lnTo>
                  <a:lnTo>
                    <a:pt x="356" y="160"/>
                  </a:lnTo>
                  <a:lnTo>
                    <a:pt x="356" y="160"/>
                  </a:lnTo>
                  <a:lnTo>
                    <a:pt x="356" y="160"/>
                  </a:lnTo>
                  <a:lnTo>
                    <a:pt x="356" y="160"/>
                  </a:lnTo>
                  <a:lnTo>
                    <a:pt x="360" y="166"/>
                  </a:lnTo>
                  <a:lnTo>
                    <a:pt x="362" y="172"/>
                  </a:lnTo>
                  <a:lnTo>
                    <a:pt x="364" y="178"/>
                  </a:lnTo>
                  <a:lnTo>
                    <a:pt x="364" y="184"/>
                  </a:lnTo>
                  <a:lnTo>
                    <a:pt x="364" y="184"/>
                  </a:lnTo>
                  <a:lnTo>
                    <a:pt x="364" y="190"/>
                  </a:lnTo>
                  <a:lnTo>
                    <a:pt x="362" y="196"/>
                  </a:lnTo>
                  <a:lnTo>
                    <a:pt x="360" y="202"/>
                  </a:lnTo>
                  <a:lnTo>
                    <a:pt x="356" y="206"/>
                  </a:lnTo>
                  <a:lnTo>
                    <a:pt x="316" y="246"/>
                  </a:lnTo>
                  <a:lnTo>
                    <a:pt x="316" y="246"/>
                  </a:lnTo>
                  <a:lnTo>
                    <a:pt x="310" y="234"/>
                  </a:lnTo>
                  <a:lnTo>
                    <a:pt x="348" y="198"/>
                  </a:lnTo>
                  <a:lnTo>
                    <a:pt x="348" y="198"/>
                  </a:lnTo>
                  <a:lnTo>
                    <a:pt x="352" y="192"/>
                  </a:lnTo>
                  <a:lnTo>
                    <a:pt x="352" y="184"/>
                  </a:lnTo>
                  <a:lnTo>
                    <a:pt x="352" y="176"/>
                  </a:lnTo>
                  <a:lnTo>
                    <a:pt x="348" y="170"/>
                  </a:lnTo>
                  <a:lnTo>
                    <a:pt x="348" y="170"/>
                  </a:lnTo>
                  <a:lnTo>
                    <a:pt x="340" y="166"/>
                  </a:lnTo>
                  <a:lnTo>
                    <a:pt x="332" y="164"/>
                  </a:lnTo>
                  <a:lnTo>
                    <a:pt x="326" y="166"/>
                  </a:lnTo>
                  <a:lnTo>
                    <a:pt x="318" y="170"/>
                  </a:lnTo>
                  <a:lnTo>
                    <a:pt x="278" y="210"/>
                  </a:lnTo>
                  <a:lnTo>
                    <a:pt x="278" y="210"/>
                  </a:lnTo>
                  <a:lnTo>
                    <a:pt x="264" y="208"/>
                  </a:lnTo>
                  <a:lnTo>
                    <a:pt x="248" y="208"/>
                  </a:lnTo>
                  <a:lnTo>
                    <a:pt x="234" y="214"/>
                  </a:lnTo>
                  <a:lnTo>
                    <a:pt x="222" y="224"/>
                  </a:lnTo>
                  <a:lnTo>
                    <a:pt x="222" y="224"/>
                  </a:lnTo>
                  <a:lnTo>
                    <a:pt x="214" y="232"/>
                  </a:lnTo>
                  <a:lnTo>
                    <a:pt x="210" y="242"/>
                  </a:lnTo>
                  <a:lnTo>
                    <a:pt x="206" y="252"/>
                  </a:lnTo>
                  <a:lnTo>
                    <a:pt x="206" y="264"/>
                  </a:lnTo>
                  <a:lnTo>
                    <a:pt x="206" y="274"/>
                  </a:lnTo>
                  <a:lnTo>
                    <a:pt x="210" y="284"/>
                  </a:lnTo>
                  <a:lnTo>
                    <a:pt x="214" y="294"/>
                  </a:lnTo>
                  <a:lnTo>
                    <a:pt x="222" y="304"/>
                  </a:lnTo>
                  <a:lnTo>
                    <a:pt x="222" y="304"/>
                  </a:lnTo>
                  <a:lnTo>
                    <a:pt x="262" y="342"/>
                  </a:lnTo>
                  <a:lnTo>
                    <a:pt x="272" y="332"/>
                  </a:lnTo>
                  <a:lnTo>
                    <a:pt x="272" y="332"/>
                  </a:lnTo>
                  <a:lnTo>
                    <a:pt x="298" y="306"/>
                  </a:lnTo>
                  <a:lnTo>
                    <a:pt x="298" y="306"/>
                  </a:lnTo>
                  <a:lnTo>
                    <a:pt x="302" y="304"/>
                  </a:lnTo>
                  <a:lnTo>
                    <a:pt x="302" y="304"/>
                  </a:lnTo>
                  <a:lnTo>
                    <a:pt x="304" y="300"/>
                  </a:lnTo>
                  <a:lnTo>
                    <a:pt x="390" y="214"/>
                  </a:lnTo>
                  <a:lnTo>
                    <a:pt x="390" y="214"/>
                  </a:lnTo>
                  <a:lnTo>
                    <a:pt x="394" y="208"/>
                  </a:lnTo>
                  <a:lnTo>
                    <a:pt x="396" y="200"/>
                  </a:lnTo>
                  <a:lnTo>
                    <a:pt x="396" y="118"/>
                  </a:lnTo>
                  <a:lnTo>
                    <a:pt x="396" y="118"/>
                  </a:lnTo>
                  <a:lnTo>
                    <a:pt x="394" y="110"/>
                  </a:lnTo>
                  <a:lnTo>
                    <a:pt x="390" y="102"/>
                  </a:lnTo>
                  <a:lnTo>
                    <a:pt x="384" y="98"/>
                  </a:lnTo>
                  <a:lnTo>
                    <a:pt x="376" y="96"/>
                  </a:lnTo>
                  <a:lnTo>
                    <a:pt x="376" y="96"/>
                  </a:lnTo>
                  <a:close/>
                  <a:moveTo>
                    <a:pt x="320" y="154"/>
                  </a:moveTo>
                  <a:lnTo>
                    <a:pt x="320" y="98"/>
                  </a:lnTo>
                  <a:lnTo>
                    <a:pt x="320" y="98"/>
                  </a:lnTo>
                  <a:lnTo>
                    <a:pt x="316" y="102"/>
                  </a:lnTo>
                  <a:lnTo>
                    <a:pt x="312" y="106"/>
                  </a:lnTo>
                  <a:lnTo>
                    <a:pt x="310" y="112"/>
                  </a:lnTo>
                  <a:lnTo>
                    <a:pt x="308" y="118"/>
                  </a:lnTo>
                  <a:lnTo>
                    <a:pt x="308" y="162"/>
                  </a:lnTo>
                  <a:lnTo>
                    <a:pt x="310" y="160"/>
                  </a:lnTo>
                  <a:lnTo>
                    <a:pt x="310" y="160"/>
                  </a:lnTo>
                  <a:lnTo>
                    <a:pt x="316" y="156"/>
                  </a:lnTo>
                  <a:lnTo>
                    <a:pt x="320" y="154"/>
                  </a:lnTo>
                  <a:lnTo>
                    <a:pt x="320" y="154"/>
                  </a:lnTo>
                  <a:close/>
                  <a:moveTo>
                    <a:pt x="50" y="154"/>
                  </a:moveTo>
                  <a:lnTo>
                    <a:pt x="50" y="154"/>
                  </a:lnTo>
                  <a:lnTo>
                    <a:pt x="58" y="152"/>
                  </a:lnTo>
                  <a:lnTo>
                    <a:pt x="66" y="152"/>
                  </a:lnTo>
                  <a:lnTo>
                    <a:pt x="66" y="94"/>
                  </a:lnTo>
                  <a:lnTo>
                    <a:pt x="66" y="94"/>
                  </a:lnTo>
                  <a:lnTo>
                    <a:pt x="64" y="86"/>
                  </a:lnTo>
                  <a:lnTo>
                    <a:pt x="60" y="80"/>
                  </a:lnTo>
                  <a:lnTo>
                    <a:pt x="52" y="76"/>
                  </a:lnTo>
                  <a:lnTo>
                    <a:pt x="44" y="74"/>
                  </a:lnTo>
                  <a:lnTo>
                    <a:pt x="44" y="74"/>
                  </a:lnTo>
                  <a:lnTo>
                    <a:pt x="38" y="74"/>
                  </a:lnTo>
                  <a:lnTo>
                    <a:pt x="32" y="78"/>
                  </a:lnTo>
                  <a:lnTo>
                    <a:pt x="28" y="82"/>
                  </a:lnTo>
                  <a:lnTo>
                    <a:pt x="26" y="88"/>
                  </a:lnTo>
                  <a:lnTo>
                    <a:pt x="26" y="88"/>
                  </a:lnTo>
                  <a:lnTo>
                    <a:pt x="36" y="90"/>
                  </a:lnTo>
                  <a:lnTo>
                    <a:pt x="44" y="98"/>
                  </a:lnTo>
                  <a:lnTo>
                    <a:pt x="48" y="106"/>
                  </a:lnTo>
                  <a:lnTo>
                    <a:pt x="50" y="118"/>
                  </a:lnTo>
                  <a:lnTo>
                    <a:pt x="50" y="154"/>
                  </a:lnTo>
                  <a:close/>
                  <a:moveTo>
                    <a:pt x="0" y="118"/>
                  </a:moveTo>
                  <a:lnTo>
                    <a:pt x="0" y="200"/>
                  </a:lnTo>
                  <a:lnTo>
                    <a:pt x="0" y="200"/>
                  </a:lnTo>
                  <a:lnTo>
                    <a:pt x="2" y="208"/>
                  </a:lnTo>
                  <a:lnTo>
                    <a:pt x="6" y="214"/>
                  </a:lnTo>
                  <a:lnTo>
                    <a:pt x="92" y="300"/>
                  </a:lnTo>
                  <a:lnTo>
                    <a:pt x="92" y="300"/>
                  </a:lnTo>
                  <a:lnTo>
                    <a:pt x="94" y="304"/>
                  </a:lnTo>
                  <a:lnTo>
                    <a:pt x="94" y="304"/>
                  </a:lnTo>
                  <a:lnTo>
                    <a:pt x="98" y="306"/>
                  </a:lnTo>
                  <a:lnTo>
                    <a:pt x="124" y="332"/>
                  </a:lnTo>
                  <a:lnTo>
                    <a:pt x="124" y="332"/>
                  </a:lnTo>
                  <a:lnTo>
                    <a:pt x="134" y="342"/>
                  </a:lnTo>
                  <a:lnTo>
                    <a:pt x="174" y="304"/>
                  </a:lnTo>
                  <a:lnTo>
                    <a:pt x="174" y="304"/>
                  </a:lnTo>
                  <a:lnTo>
                    <a:pt x="174" y="304"/>
                  </a:lnTo>
                  <a:lnTo>
                    <a:pt x="182" y="294"/>
                  </a:lnTo>
                  <a:lnTo>
                    <a:pt x="186" y="284"/>
                  </a:lnTo>
                  <a:lnTo>
                    <a:pt x="190" y="274"/>
                  </a:lnTo>
                  <a:lnTo>
                    <a:pt x="190" y="264"/>
                  </a:lnTo>
                  <a:lnTo>
                    <a:pt x="190" y="252"/>
                  </a:lnTo>
                  <a:lnTo>
                    <a:pt x="186" y="242"/>
                  </a:lnTo>
                  <a:lnTo>
                    <a:pt x="182" y="232"/>
                  </a:lnTo>
                  <a:lnTo>
                    <a:pt x="174" y="224"/>
                  </a:lnTo>
                  <a:lnTo>
                    <a:pt x="174" y="224"/>
                  </a:lnTo>
                  <a:lnTo>
                    <a:pt x="162" y="214"/>
                  </a:lnTo>
                  <a:lnTo>
                    <a:pt x="148" y="208"/>
                  </a:lnTo>
                  <a:lnTo>
                    <a:pt x="132" y="208"/>
                  </a:lnTo>
                  <a:lnTo>
                    <a:pt x="118" y="210"/>
                  </a:lnTo>
                  <a:lnTo>
                    <a:pt x="78" y="170"/>
                  </a:lnTo>
                  <a:lnTo>
                    <a:pt x="78" y="170"/>
                  </a:lnTo>
                  <a:lnTo>
                    <a:pt x="70" y="166"/>
                  </a:lnTo>
                  <a:lnTo>
                    <a:pt x="64" y="164"/>
                  </a:lnTo>
                  <a:lnTo>
                    <a:pt x="56" y="166"/>
                  </a:lnTo>
                  <a:lnTo>
                    <a:pt x="48" y="170"/>
                  </a:lnTo>
                  <a:lnTo>
                    <a:pt x="48" y="170"/>
                  </a:lnTo>
                  <a:lnTo>
                    <a:pt x="44" y="176"/>
                  </a:lnTo>
                  <a:lnTo>
                    <a:pt x="44" y="184"/>
                  </a:lnTo>
                  <a:lnTo>
                    <a:pt x="44" y="192"/>
                  </a:lnTo>
                  <a:lnTo>
                    <a:pt x="48" y="198"/>
                  </a:lnTo>
                  <a:lnTo>
                    <a:pt x="86" y="234"/>
                  </a:lnTo>
                  <a:lnTo>
                    <a:pt x="86" y="234"/>
                  </a:lnTo>
                  <a:lnTo>
                    <a:pt x="80" y="246"/>
                  </a:lnTo>
                  <a:lnTo>
                    <a:pt x="40" y="206"/>
                  </a:lnTo>
                  <a:lnTo>
                    <a:pt x="40" y="206"/>
                  </a:lnTo>
                  <a:lnTo>
                    <a:pt x="36" y="202"/>
                  </a:lnTo>
                  <a:lnTo>
                    <a:pt x="34" y="196"/>
                  </a:lnTo>
                  <a:lnTo>
                    <a:pt x="32" y="190"/>
                  </a:lnTo>
                  <a:lnTo>
                    <a:pt x="32" y="184"/>
                  </a:lnTo>
                  <a:lnTo>
                    <a:pt x="32" y="184"/>
                  </a:lnTo>
                  <a:lnTo>
                    <a:pt x="32" y="178"/>
                  </a:lnTo>
                  <a:lnTo>
                    <a:pt x="34" y="172"/>
                  </a:lnTo>
                  <a:lnTo>
                    <a:pt x="36" y="166"/>
                  </a:lnTo>
                  <a:lnTo>
                    <a:pt x="40" y="160"/>
                  </a:lnTo>
                  <a:lnTo>
                    <a:pt x="40" y="160"/>
                  </a:lnTo>
                  <a:lnTo>
                    <a:pt x="40" y="160"/>
                  </a:lnTo>
                  <a:lnTo>
                    <a:pt x="40" y="118"/>
                  </a:lnTo>
                  <a:lnTo>
                    <a:pt x="40" y="118"/>
                  </a:lnTo>
                  <a:lnTo>
                    <a:pt x="40" y="110"/>
                  </a:lnTo>
                  <a:lnTo>
                    <a:pt x="34" y="102"/>
                  </a:lnTo>
                  <a:lnTo>
                    <a:pt x="28" y="98"/>
                  </a:lnTo>
                  <a:lnTo>
                    <a:pt x="20" y="96"/>
                  </a:lnTo>
                  <a:lnTo>
                    <a:pt x="20" y="96"/>
                  </a:lnTo>
                  <a:lnTo>
                    <a:pt x="12" y="98"/>
                  </a:lnTo>
                  <a:lnTo>
                    <a:pt x="6" y="102"/>
                  </a:lnTo>
                  <a:lnTo>
                    <a:pt x="2" y="110"/>
                  </a:lnTo>
                  <a:lnTo>
                    <a:pt x="0" y="118"/>
                  </a:lnTo>
                  <a:lnTo>
                    <a:pt x="0" y="118"/>
                  </a:lnTo>
                  <a:close/>
                  <a:moveTo>
                    <a:pt x="86" y="160"/>
                  </a:moveTo>
                  <a:lnTo>
                    <a:pt x="88" y="162"/>
                  </a:lnTo>
                  <a:lnTo>
                    <a:pt x="88" y="118"/>
                  </a:lnTo>
                  <a:lnTo>
                    <a:pt x="88" y="118"/>
                  </a:lnTo>
                  <a:lnTo>
                    <a:pt x="86" y="112"/>
                  </a:lnTo>
                  <a:lnTo>
                    <a:pt x="84" y="106"/>
                  </a:lnTo>
                  <a:lnTo>
                    <a:pt x="80" y="102"/>
                  </a:lnTo>
                  <a:lnTo>
                    <a:pt x="76" y="98"/>
                  </a:lnTo>
                  <a:lnTo>
                    <a:pt x="76" y="154"/>
                  </a:lnTo>
                  <a:lnTo>
                    <a:pt x="76" y="154"/>
                  </a:lnTo>
                  <a:lnTo>
                    <a:pt x="80" y="156"/>
                  </a:lnTo>
                  <a:lnTo>
                    <a:pt x="86" y="160"/>
                  </a:lnTo>
                  <a:lnTo>
                    <a:pt x="86" y="16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4846"/>
            <p:cNvSpPr>
              <a:spLocks noEditPoints="1"/>
            </p:cNvSpPr>
            <p:nvPr/>
          </p:nvSpPr>
          <p:spPr bwMode="auto">
            <a:xfrm>
              <a:off x="2420768" y="2257614"/>
              <a:ext cx="321612" cy="265247"/>
            </a:xfrm>
            <a:custGeom>
              <a:avLst/>
              <a:gdLst>
                <a:gd name="T0" fmla="*/ 234 w 388"/>
                <a:gd name="T1" fmla="*/ 108 h 320"/>
                <a:gd name="T2" fmla="*/ 206 w 388"/>
                <a:gd name="T3" fmla="*/ 22 h 320"/>
                <a:gd name="T4" fmla="*/ 150 w 388"/>
                <a:gd name="T5" fmla="*/ 24 h 320"/>
                <a:gd name="T6" fmla="*/ 110 w 388"/>
                <a:gd name="T7" fmla="*/ 24 h 320"/>
                <a:gd name="T8" fmla="*/ 24 w 388"/>
                <a:gd name="T9" fmla="*/ 52 h 320"/>
                <a:gd name="T10" fmla="*/ 26 w 388"/>
                <a:gd name="T11" fmla="*/ 108 h 320"/>
                <a:gd name="T12" fmla="*/ 26 w 388"/>
                <a:gd name="T13" fmla="*/ 148 h 320"/>
                <a:gd name="T14" fmla="*/ 52 w 388"/>
                <a:gd name="T15" fmla="*/ 234 h 320"/>
                <a:gd name="T16" fmla="*/ 110 w 388"/>
                <a:gd name="T17" fmla="*/ 232 h 320"/>
                <a:gd name="T18" fmla="*/ 150 w 388"/>
                <a:gd name="T19" fmla="*/ 232 h 320"/>
                <a:gd name="T20" fmla="*/ 236 w 388"/>
                <a:gd name="T21" fmla="*/ 206 h 320"/>
                <a:gd name="T22" fmla="*/ 234 w 388"/>
                <a:gd name="T23" fmla="*/ 148 h 320"/>
                <a:gd name="T24" fmla="*/ 114 w 388"/>
                <a:gd name="T25" fmla="*/ 208 h 320"/>
                <a:gd name="T26" fmla="*/ 62 w 388"/>
                <a:gd name="T27" fmla="*/ 174 h 320"/>
                <a:gd name="T28" fmla="*/ 48 w 388"/>
                <a:gd name="T29" fmla="*/ 128 h 320"/>
                <a:gd name="T30" fmla="*/ 72 w 388"/>
                <a:gd name="T31" fmla="*/ 70 h 320"/>
                <a:gd name="T32" fmla="*/ 130 w 388"/>
                <a:gd name="T33" fmla="*/ 46 h 320"/>
                <a:gd name="T34" fmla="*/ 176 w 388"/>
                <a:gd name="T35" fmla="*/ 60 h 320"/>
                <a:gd name="T36" fmla="*/ 210 w 388"/>
                <a:gd name="T37" fmla="*/ 112 h 320"/>
                <a:gd name="T38" fmla="*/ 206 w 388"/>
                <a:gd name="T39" fmla="*/ 160 h 320"/>
                <a:gd name="T40" fmla="*/ 162 w 388"/>
                <a:gd name="T41" fmla="*/ 204 h 320"/>
                <a:gd name="T42" fmla="*/ 130 w 388"/>
                <a:gd name="T43" fmla="*/ 66 h 320"/>
                <a:gd name="T44" fmla="*/ 94 w 388"/>
                <a:gd name="T45" fmla="*/ 76 h 320"/>
                <a:gd name="T46" fmla="*/ 68 w 388"/>
                <a:gd name="T47" fmla="*/ 116 h 320"/>
                <a:gd name="T48" fmla="*/ 72 w 388"/>
                <a:gd name="T49" fmla="*/ 152 h 320"/>
                <a:gd name="T50" fmla="*/ 106 w 388"/>
                <a:gd name="T51" fmla="*/ 186 h 320"/>
                <a:gd name="T52" fmla="*/ 142 w 388"/>
                <a:gd name="T53" fmla="*/ 190 h 320"/>
                <a:gd name="T54" fmla="*/ 182 w 388"/>
                <a:gd name="T55" fmla="*/ 162 h 320"/>
                <a:gd name="T56" fmla="*/ 192 w 388"/>
                <a:gd name="T57" fmla="*/ 128 h 320"/>
                <a:gd name="T58" fmla="*/ 174 w 388"/>
                <a:gd name="T59" fmla="*/ 84 h 320"/>
                <a:gd name="T60" fmla="*/ 130 w 388"/>
                <a:gd name="T61" fmla="*/ 66 h 320"/>
                <a:gd name="T62" fmla="*/ 120 w 388"/>
                <a:gd name="T63" fmla="*/ 152 h 320"/>
                <a:gd name="T64" fmla="*/ 102 w 388"/>
                <a:gd name="T65" fmla="*/ 128 h 320"/>
                <a:gd name="T66" fmla="*/ 130 w 388"/>
                <a:gd name="T67" fmla="*/ 102 h 320"/>
                <a:gd name="T68" fmla="*/ 154 w 388"/>
                <a:gd name="T69" fmla="*/ 118 h 320"/>
                <a:gd name="T70" fmla="*/ 148 w 388"/>
                <a:gd name="T71" fmla="*/ 148 h 320"/>
                <a:gd name="T72" fmla="*/ 370 w 388"/>
                <a:gd name="T73" fmla="*/ 248 h 320"/>
                <a:gd name="T74" fmla="*/ 364 w 388"/>
                <a:gd name="T75" fmla="*/ 214 h 320"/>
                <a:gd name="T76" fmla="*/ 320 w 388"/>
                <a:gd name="T77" fmla="*/ 162 h 320"/>
                <a:gd name="T78" fmla="*/ 286 w 388"/>
                <a:gd name="T79" fmla="*/ 186 h 320"/>
                <a:gd name="T80" fmla="*/ 260 w 388"/>
                <a:gd name="T81" fmla="*/ 208 h 320"/>
                <a:gd name="T82" fmla="*/ 236 w 388"/>
                <a:gd name="T83" fmla="*/ 272 h 320"/>
                <a:gd name="T84" fmla="*/ 274 w 388"/>
                <a:gd name="T85" fmla="*/ 290 h 320"/>
                <a:gd name="T86" fmla="*/ 306 w 388"/>
                <a:gd name="T87" fmla="*/ 302 h 320"/>
                <a:gd name="T88" fmla="*/ 372 w 388"/>
                <a:gd name="T89" fmla="*/ 290 h 320"/>
                <a:gd name="T90" fmla="*/ 370 w 388"/>
                <a:gd name="T91" fmla="*/ 248 h 320"/>
                <a:gd name="T92" fmla="*/ 310 w 388"/>
                <a:gd name="T93" fmla="*/ 266 h 320"/>
                <a:gd name="T94" fmla="*/ 288 w 388"/>
                <a:gd name="T95" fmla="*/ 252 h 320"/>
                <a:gd name="T96" fmla="*/ 300 w 388"/>
                <a:gd name="T97" fmla="*/ 220 h 320"/>
                <a:gd name="T98" fmla="*/ 326 w 388"/>
                <a:gd name="T99" fmla="*/ 224 h 320"/>
                <a:gd name="T100" fmla="*/ 332 w 388"/>
                <a:gd name="T101" fmla="*/ 250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88" h="320">
                  <a:moveTo>
                    <a:pt x="258" y="148"/>
                  </a:moveTo>
                  <a:lnTo>
                    <a:pt x="258" y="108"/>
                  </a:lnTo>
                  <a:lnTo>
                    <a:pt x="234" y="108"/>
                  </a:lnTo>
                  <a:lnTo>
                    <a:pt x="234" y="108"/>
                  </a:lnTo>
                  <a:lnTo>
                    <a:pt x="226" y="88"/>
                  </a:lnTo>
                  <a:lnTo>
                    <a:pt x="216" y="70"/>
                  </a:lnTo>
                  <a:lnTo>
                    <a:pt x="236" y="52"/>
                  </a:lnTo>
                  <a:lnTo>
                    <a:pt x="206" y="22"/>
                  </a:lnTo>
                  <a:lnTo>
                    <a:pt x="188" y="40"/>
                  </a:lnTo>
                  <a:lnTo>
                    <a:pt x="188" y="40"/>
                  </a:lnTo>
                  <a:lnTo>
                    <a:pt x="170" y="30"/>
                  </a:lnTo>
                  <a:lnTo>
                    <a:pt x="150" y="24"/>
                  </a:lnTo>
                  <a:lnTo>
                    <a:pt x="150" y="0"/>
                  </a:lnTo>
                  <a:lnTo>
                    <a:pt x="110" y="0"/>
                  </a:lnTo>
                  <a:lnTo>
                    <a:pt x="110" y="24"/>
                  </a:lnTo>
                  <a:lnTo>
                    <a:pt x="110" y="24"/>
                  </a:lnTo>
                  <a:lnTo>
                    <a:pt x="90" y="30"/>
                  </a:lnTo>
                  <a:lnTo>
                    <a:pt x="70" y="40"/>
                  </a:lnTo>
                  <a:lnTo>
                    <a:pt x="52" y="22"/>
                  </a:lnTo>
                  <a:lnTo>
                    <a:pt x="24" y="52"/>
                  </a:lnTo>
                  <a:lnTo>
                    <a:pt x="42" y="70"/>
                  </a:lnTo>
                  <a:lnTo>
                    <a:pt x="42" y="70"/>
                  </a:lnTo>
                  <a:lnTo>
                    <a:pt x="32" y="88"/>
                  </a:lnTo>
                  <a:lnTo>
                    <a:pt x="26" y="108"/>
                  </a:lnTo>
                  <a:lnTo>
                    <a:pt x="0" y="108"/>
                  </a:lnTo>
                  <a:lnTo>
                    <a:pt x="0" y="148"/>
                  </a:lnTo>
                  <a:lnTo>
                    <a:pt x="26" y="148"/>
                  </a:lnTo>
                  <a:lnTo>
                    <a:pt x="26" y="148"/>
                  </a:lnTo>
                  <a:lnTo>
                    <a:pt x="32" y="168"/>
                  </a:lnTo>
                  <a:lnTo>
                    <a:pt x="42" y="188"/>
                  </a:lnTo>
                  <a:lnTo>
                    <a:pt x="24" y="206"/>
                  </a:lnTo>
                  <a:lnTo>
                    <a:pt x="52" y="234"/>
                  </a:lnTo>
                  <a:lnTo>
                    <a:pt x="70" y="216"/>
                  </a:lnTo>
                  <a:lnTo>
                    <a:pt x="70" y="216"/>
                  </a:lnTo>
                  <a:lnTo>
                    <a:pt x="90" y="226"/>
                  </a:lnTo>
                  <a:lnTo>
                    <a:pt x="110" y="232"/>
                  </a:lnTo>
                  <a:lnTo>
                    <a:pt x="110" y="258"/>
                  </a:lnTo>
                  <a:lnTo>
                    <a:pt x="150" y="258"/>
                  </a:lnTo>
                  <a:lnTo>
                    <a:pt x="150" y="232"/>
                  </a:lnTo>
                  <a:lnTo>
                    <a:pt x="150" y="232"/>
                  </a:lnTo>
                  <a:lnTo>
                    <a:pt x="170" y="226"/>
                  </a:lnTo>
                  <a:lnTo>
                    <a:pt x="188" y="216"/>
                  </a:lnTo>
                  <a:lnTo>
                    <a:pt x="206" y="234"/>
                  </a:lnTo>
                  <a:lnTo>
                    <a:pt x="236" y="206"/>
                  </a:lnTo>
                  <a:lnTo>
                    <a:pt x="216" y="188"/>
                  </a:lnTo>
                  <a:lnTo>
                    <a:pt x="216" y="188"/>
                  </a:lnTo>
                  <a:lnTo>
                    <a:pt x="226" y="168"/>
                  </a:lnTo>
                  <a:lnTo>
                    <a:pt x="234" y="148"/>
                  </a:lnTo>
                  <a:lnTo>
                    <a:pt x="258" y="148"/>
                  </a:lnTo>
                  <a:close/>
                  <a:moveTo>
                    <a:pt x="130" y="210"/>
                  </a:moveTo>
                  <a:lnTo>
                    <a:pt x="130" y="210"/>
                  </a:lnTo>
                  <a:lnTo>
                    <a:pt x="114" y="208"/>
                  </a:lnTo>
                  <a:lnTo>
                    <a:pt x="98" y="204"/>
                  </a:lnTo>
                  <a:lnTo>
                    <a:pt x="84" y="196"/>
                  </a:lnTo>
                  <a:lnTo>
                    <a:pt x="72" y="186"/>
                  </a:lnTo>
                  <a:lnTo>
                    <a:pt x="62" y="174"/>
                  </a:lnTo>
                  <a:lnTo>
                    <a:pt x="54" y="160"/>
                  </a:lnTo>
                  <a:lnTo>
                    <a:pt x="50" y="144"/>
                  </a:lnTo>
                  <a:lnTo>
                    <a:pt x="48" y="128"/>
                  </a:lnTo>
                  <a:lnTo>
                    <a:pt x="48" y="128"/>
                  </a:lnTo>
                  <a:lnTo>
                    <a:pt x="50" y="112"/>
                  </a:lnTo>
                  <a:lnTo>
                    <a:pt x="54" y="96"/>
                  </a:lnTo>
                  <a:lnTo>
                    <a:pt x="62" y="82"/>
                  </a:lnTo>
                  <a:lnTo>
                    <a:pt x="72" y="70"/>
                  </a:lnTo>
                  <a:lnTo>
                    <a:pt x="84" y="60"/>
                  </a:lnTo>
                  <a:lnTo>
                    <a:pt x="98" y="52"/>
                  </a:lnTo>
                  <a:lnTo>
                    <a:pt x="114" y="48"/>
                  </a:lnTo>
                  <a:lnTo>
                    <a:pt x="130" y="46"/>
                  </a:lnTo>
                  <a:lnTo>
                    <a:pt x="130" y="46"/>
                  </a:lnTo>
                  <a:lnTo>
                    <a:pt x="146" y="48"/>
                  </a:lnTo>
                  <a:lnTo>
                    <a:pt x="162" y="52"/>
                  </a:lnTo>
                  <a:lnTo>
                    <a:pt x="176" y="60"/>
                  </a:lnTo>
                  <a:lnTo>
                    <a:pt x="188" y="70"/>
                  </a:lnTo>
                  <a:lnTo>
                    <a:pt x="198" y="82"/>
                  </a:lnTo>
                  <a:lnTo>
                    <a:pt x="206" y="96"/>
                  </a:lnTo>
                  <a:lnTo>
                    <a:pt x="210" y="112"/>
                  </a:lnTo>
                  <a:lnTo>
                    <a:pt x="212" y="128"/>
                  </a:lnTo>
                  <a:lnTo>
                    <a:pt x="212" y="128"/>
                  </a:lnTo>
                  <a:lnTo>
                    <a:pt x="210" y="144"/>
                  </a:lnTo>
                  <a:lnTo>
                    <a:pt x="206" y="160"/>
                  </a:lnTo>
                  <a:lnTo>
                    <a:pt x="198" y="174"/>
                  </a:lnTo>
                  <a:lnTo>
                    <a:pt x="188" y="186"/>
                  </a:lnTo>
                  <a:lnTo>
                    <a:pt x="176" y="196"/>
                  </a:lnTo>
                  <a:lnTo>
                    <a:pt x="162" y="204"/>
                  </a:lnTo>
                  <a:lnTo>
                    <a:pt x="146" y="208"/>
                  </a:lnTo>
                  <a:lnTo>
                    <a:pt x="130" y="210"/>
                  </a:lnTo>
                  <a:lnTo>
                    <a:pt x="130" y="210"/>
                  </a:lnTo>
                  <a:close/>
                  <a:moveTo>
                    <a:pt x="130" y="66"/>
                  </a:moveTo>
                  <a:lnTo>
                    <a:pt x="130" y="66"/>
                  </a:lnTo>
                  <a:lnTo>
                    <a:pt x="118" y="68"/>
                  </a:lnTo>
                  <a:lnTo>
                    <a:pt x="106" y="70"/>
                  </a:lnTo>
                  <a:lnTo>
                    <a:pt x="94" y="76"/>
                  </a:lnTo>
                  <a:lnTo>
                    <a:pt x="86" y="84"/>
                  </a:lnTo>
                  <a:lnTo>
                    <a:pt x="78" y="94"/>
                  </a:lnTo>
                  <a:lnTo>
                    <a:pt x="72" y="104"/>
                  </a:lnTo>
                  <a:lnTo>
                    <a:pt x="68" y="116"/>
                  </a:lnTo>
                  <a:lnTo>
                    <a:pt x="68" y="128"/>
                  </a:lnTo>
                  <a:lnTo>
                    <a:pt x="68" y="128"/>
                  </a:lnTo>
                  <a:lnTo>
                    <a:pt x="68" y="140"/>
                  </a:lnTo>
                  <a:lnTo>
                    <a:pt x="72" y="152"/>
                  </a:lnTo>
                  <a:lnTo>
                    <a:pt x="78" y="162"/>
                  </a:lnTo>
                  <a:lnTo>
                    <a:pt x="86" y="172"/>
                  </a:lnTo>
                  <a:lnTo>
                    <a:pt x="94" y="180"/>
                  </a:lnTo>
                  <a:lnTo>
                    <a:pt x="106" y="186"/>
                  </a:lnTo>
                  <a:lnTo>
                    <a:pt x="118" y="190"/>
                  </a:lnTo>
                  <a:lnTo>
                    <a:pt x="130" y="190"/>
                  </a:lnTo>
                  <a:lnTo>
                    <a:pt x="130" y="190"/>
                  </a:lnTo>
                  <a:lnTo>
                    <a:pt x="142" y="190"/>
                  </a:lnTo>
                  <a:lnTo>
                    <a:pt x="154" y="186"/>
                  </a:lnTo>
                  <a:lnTo>
                    <a:pt x="164" y="180"/>
                  </a:lnTo>
                  <a:lnTo>
                    <a:pt x="174" y="172"/>
                  </a:lnTo>
                  <a:lnTo>
                    <a:pt x="182" y="162"/>
                  </a:lnTo>
                  <a:lnTo>
                    <a:pt x="188" y="152"/>
                  </a:lnTo>
                  <a:lnTo>
                    <a:pt x="190" y="140"/>
                  </a:lnTo>
                  <a:lnTo>
                    <a:pt x="192" y="128"/>
                  </a:lnTo>
                  <a:lnTo>
                    <a:pt x="192" y="128"/>
                  </a:lnTo>
                  <a:lnTo>
                    <a:pt x="190" y="116"/>
                  </a:lnTo>
                  <a:lnTo>
                    <a:pt x="188" y="104"/>
                  </a:lnTo>
                  <a:lnTo>
                    <a:pt x="182" y="94"/>
                  </a:lnTo>
                  <a:lnTo>
                    <a:pt x="174" y="84"/>
                  </a:lnTo>
                  <a:lnTo>
                    <a:pt x="164" y="76"/>
                  </a:lnTo>
                  <a:lnTo>
                    <a:pt x="154" y="70"/>
                  </a:lnTo>
                  <a:lnTo>
                    <a:pt x="142" y="68"/>
                  </a:lnTo>
                  <a:lnTo>
                    <a:pt x="130" y="66"/>
                  </a:lnTo>
                  <a:lnTo>
                    <a:pt x="130" y="66"/>
                  </a:lnTo>
                  <a:close/>
                  <a:moveTo>
                    <a:pt x="130" y="156"/>
                  </a:moveTo>
                  <a:lnTo>
                    <a:pt x="130" y="156"/>
                  </a:lnTo>
                  <a:lnTo>
                    <a:pt x="120" y="152"/>
                  </a:lnTo>
                  <a:lnTo>
                    <a:pt x="110" y="148"/>
                  </a:lnTo>
                  <a:lnTo>
                    <a:pt x="104" y="138"/>
                  </a:lnTo>
                  <a:lnTo>
                    <a:pt x="102" y="128"/>
                  </a:lnTo>
                  <a:lnTo>
                    <a:pt x="102" y="128"/>
                  </a:lnTo>
                  <a:lnTo>
                    <a:pt x="104" y="118"/>
                  </a:lnTo>
                  <a:lnTo>
                    <a:pt x="110" y="110"/>
                  </a:lnTo>
                  <a:lnTo>
                    <a:pt x="120" y="104"/>
                  </a:lnTo>
                  <a:lnTo>
                    <a:pt x="130" y="102"/>
                  </a:lnTo>
                  <a:lnTo>
                    <a:pt x="130" y="102"/>
                  </a:lnTo>
                  <a:lnTo>
                    <a:pt x="140" y="104"/>
                  </a:lnTo>
                  <a:lnTo>
                    <a:pt x="148" y="110"/>
                  </a:lnTo>
                  <a:lnTo>
                    <a:pt x="154" y="118"/>
                  </a:lnTo>
                  <a:lnTo>
                    <a:pt x="156" y="128"/>
                  </a:lnTo>
                  <a:lnTo>
                    <a:pt x="156" y="128"/>
                  </a:lnTo>
                  <a:lnTo>
                    <a:pt x="154" y="138"/>
                  </a:lnTo>
                  <a:lnTo>
                    <a:pt x="148" y="148"/>
                  </a:lnTo>
                  <a:lnTo>
                    <a:pt x="140" y="152"/>
                  </a:lnTo>
                  <a:lnTo>
                    <a:pt x="130" y="156"/>
                  </a:lnTo>
                  <a:lnTo>
                    <a:pt x="130" y="156"/>
                  </a:lnTo>
                  <a:close/>
                  <a:moveTo>
                    <a:pt x="370" y="248"/>
                  </a:moveTo>
                  <a:lnTo>
                    <a:pt x="388" y="244"/>
                  </a:lnTo>
                  <a:lnTo>
                    <a:pt x="382" y="212"/>
                  </a:lnTo>
                  <a:lnTo>
                    <a:pt x="364" y="214"/>
                  </a:lnTo>
                  <a:lnTo>
                    <a:pt x="364" y="214"/>
                  </a:lnTo>
                  <a:lnTo>
                    <a:pt x="356" y="202"/>
                  </a:lnTo>
                  <a:lnTo>
                    <a:pt x="346" y="192"/>
                  </a:lnTo>
                  <a:lnTo>
                    <a:pt x="352" y="174"/>
                  </a:lnTo>
                  <a:lnTo>
                    <a:pt x="320" y="162"/>
                  </a:lnTo>
                  <a:lnTo>
                    <a:pt x="314" y="180"/>
                  </a:lnTo>
                  <a:lnTo>
                    <a:pt x="314" y="180"/>
                  </a:lnTo>
                  <a:lnTo>
                    <a:pt x="300" y="182"/>
                  </a:lnTo>
                  <a:lnTo>
                    <a:pt x="286" y="186"/>
                  </a:lnTo>
                  <a:lnTo>
                    <a:pt x="272" y="172"/>
                  </a:lnTo>
                  <a:lnTo>
                    <a:pt x="246" y="194"/>
                  </a:lnTo>
                  <a:lnTo>
                    <a:pt x="260" y="208"/>
                  </a:lnTo>
                  <a:lnTo>
                    <a:pt x="260" y="208"/>
                  </a:lnTo>
                  <a:lnTo>
                    <a:pt x="252" y="220"/>
                  </a:lnTo>
                  <a:lnTo>
                    <a:pt x="250" y="234"/>
                  </a:lnTo>
                  <a:lnTo>
                    <a:pt x="230" y="238"/>
                  </a:lnTo>
                  <a:lnTo>
                    <a:pt x="236" y="272"/>
                  </a:lnTo>
                  <a:lnTo>
                    <a:pt x="256" y="268"/>
                  </a:lnTo>
                  <a:lnTo>
                    <a:pt x="256" y="268"/>
                  </a:lnTo>
                  <a:lnTo>
                    <a:pt x="264" y="280"/>
                  </a:lnTo>
                  <a:lnTo>
                    <a:pt x="274" y="290"/>
                  </a:lnTo>
                  <a:lnTo>
                    <a:pt x="268" y="308"/>
                  </a:lnTo>
                  <a:lnTo>
                    <a:pt x="300" y="320"/>
                  </a:lnTo>
                  <a:lnTo>
                    <a:pt x="306" y="302"/>
                  </a:lnTo>
                  <a:lnTo>
                    <a:pt x="306" y="302"/>
                  </a:lnTo>
                  <a:lnTo>
                    <a:pt x="320" y="302"/>
                  </a:lnTo>
                  <a:lnTo>
                    <a:pt x="334" y="298"/>
                  </a:lnTo>
                  <a:lnTo>
                    <a:pt x="346" y="312"/>
                  </a:lnTo>
                  <a:lnTo>
                    <a:pt x="372" y="290"/>
                  </a:lnTo>
                  <a:lnTo>
                    <a:pt x="360" y="276"/>
                  </a:lnTo>
                  <a:lnTo>
                    <a:pt x="360" y="276"/>
                  </a:lnTo>
                  <a:lnTo>
                    <a:pt x="366" y="262"/>
                  </a:lnTo>
                  <a:lnTo>
                    <a:pt x="370" y="248"/>
                  </a:lnTo>
                  <a:lnTo>
                    <a:pt x="370" y="248"/>
                  </a:lnTo>
                  <a:close/>
                  <a:moveTo>
                    <a:pt x="320" y="264"/>
                  </a:moveTo>
                  <a:lnTo>
                    <a:pt x="320" y="264"/>
                  </a:lnTo>
                  <a:lnTo>
                    <a:pt x="310" y="266"/>
                  </a:lnTo>
                  <a:lnTo>
                    <a:pt x="302" y="264"/>
                  </a:lnTo>
                  <a:lnTo>
                    <a:pt x="294" y="260"/>
                  </a:lnTo>
                  <a:lnTo>
                    <a:pt x="288" y="252"/>
                  </a:lnTo>
                  <a:lnTo>
                    <a:pt x="288" y="252"/>
                  </a:lnTo>
                  <a:lnTo>
                    <a:pt x="286" y="242"/>
                  </a:lnTo>
                  <a:lnTo>
                    <a:pt x="288" y="234"/>
                  </a:lnTo>
                  <a:lnTo>
                    <a:pt x="292" y="226"/>
                  </a:lnTo>
                  <a:lnTo>
                    <a:pt x="300" y="220"/>
                  </a:lnTo>
                  <a:lnTo>
                    <a:pt x="300" y="220"/>
                  </a:lnTo>
                  <a:lnTo>
                    <a:pt x="308" y="218"/>
                  </a:lnTo>
                  <a:lnTo>
                    <a:pt x="318" y="220"/>
                  </a:lnTo>
                  <a:lnTo>
                    <a:pt x="326" y="224"/>
                  </a:lnTo>
                  <a:lnTo>
                    <a:pt x="332" y="232"/>
                  </a:lnTo>
                  <a:lnTo>
                    <a:pt x="332" y="232"/>
                  </a:lnTo>
                  <a:lnTo>
                    <a:pt x="334" y="240"/>
                  </a:lnTo>
                  <a:lnTo>
                    <a:pt x="332" y="250"/>
                  </a:lnTo>
                  <a:lnTo>
                    <a:pt x="328" y="258"/>
                  </a:lnTo>
                  <a:lnTo>
                    <a:pt x="320" y="264"/>
                  </a:lnTo>
                  <a:lnTo>
                    <a:pt x="320" y="26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2" name="Freeform 4851"/>
            <p:cNvSpPr>
              <a:spLocks noEditPoints="1"/>
            </p:cNvSpPr>
            <p:nvPr/>
          </p:nvSpPr>
          <p:spPr bwMode="auto">
            <a:xfrm>
              <a:off x="1432598" y="2287013"/>
              <a:ext cx="217589" cy="229677"/>
            </a:xfrm>
            <a:custGeom>
              <a:avLst/>
              <a:gdLst>
                <a:gd name="T0" fmla="*/ 248 w 360"/>
                <a:gd name="T1" fmla="*/ 8 h 380"/>
                <a:gd name="T2" fmla="*/ 274 w 360"/>
                <a:gd name="T3" fmla="*/ 0 h 380"/>
                <a:gd name="T4" fmla="*/ 298 w 360"/>
                <a:gd name="T5" fmla="*/ 28 h 380"/>
                <a:gd name="T6" fmla="*/ 280 w 360"/>
                <a:gd name="T7" fmla="*/ 56 h 380"/>
                <a:gd name="T8" fmla="*/ 258 w 360"/>
                <a:gd name="T9" fmla="*/ 56 h 380"/>
                <a:gd name="T10" fmla="*/ 240 w 360"/>
                <a:gd name="T11" fmla="*/ 28 h 380"/>
                <a:gd name="T12" fmla="*/ 344 w 360"/>
                <a:gd name="T13" fmla="*/ 88 h 380"/>
                <a:gd name="T14" fmla="*/ 288 w 360"/>
                <a:gd name="T15" fmla="*/ 68 h 380"/>
                <a:gd name="T16" fmla="*/ 214 w 360"/>
                <a:gd name="T17" fmla="*/ 70 h 380"/>
                <a:gd name="T18" fmla="*/ 194 w 360"/>
                <a:gd name="T19" fmla="*/ 90 h 380"/>
                <a:gd name="T20" fmla="*/ 224 w 360"/>
                <a:gd name="T21" fmla="*/ 114 h 380"/>
                <a:gd name="T22" fmla="*/ 248 w 360"/>
                <a:gd name="T23" fmla="*/ 166 h 380"/>
                <a:gd name="T24" fmla="*/ 234 w 360"/>
                <a:gd name="T25" fmla="*/ 208 h 380"/>
                <a:gd name="T26" fmla="*/ 278 w 360"/>
                <a:gd name="T27" fmla="*/ 214 h 380"/>
                <a:gd name="T28" fmla="*/ 310 w 360"/>
                <a:gd name="T29" fmla="*/ 244 h 380"/>
                <a:gd name="T30" fmla="*/ 332 w 360"/>
                <a:gd name="T31" fmla="*/ 200 h 380"/>
                <a:gd name="T32" fmla="*/ 348 w 360"/>
                <a:gd name="T33" fmla="*/ 208 h 380"/>
                <a:gd name="T34" fmla="*/ 360 w 360"/>
                <a:gd name="T35" fmla="*/ 190 h 380"/>
                <a:gd name="T36" fmla="*/ 102 w 360"/>
                <a:gd name="T37" fmla="*/ 56 h 380"/>
                <a:gd name="T38" fmla="*/ 120 w 360"/>
                <a:gd name="T39" fmla="*/ 28 h 380"/>
                <a:gd name="T40" fmla="*/ 98 w 360"/>
                <a:gd name="T41" fmla="*/ 0 h 380"/>
                <a:gd name="T42" fmla="*/ 70 w 360"/>
                <a:gd name="T43" fmla="*/ 8 h 380"/>
                <a:gd name="T44" fmla="*/ 62 w 360"/>
                <a:gd name="T45" fmla="*/ 34 h 380"/>
                <a:gd name="T46" fmla="*/ 92 w 360"/>
                <a:gd name="T47" fmla="*/ 58 h 380"/>
                <a:gd name="T48" fmla="*/ 50 w 360"/>
                <a:gd name="T49" fmla="*/ 244 h 380"/>
                <a:gd name="T50" fmla="*/ 74 w 360"/>
                <a:gd name="T51" fmla="*/ 218 h 380"/>
                <a:gd name="T52" fmla="*/ 126 w 360"/>
                <a:gd name="T53" fmla="*/ 208 h 380"/>
                <a:gd name="T54" fmla="*/ 112 w 360"/>
                <a:gd name="T55" fmla="*/ 166 h 380"/>
                <a:gd name="T56" fmla="*/ 128 w 360"/>
                <a:gd name="T57" fmla="*/ 122 h 380"/>
                <a:gd name="T58" fmla="*/ 166 w 360"/>
                <a:gd name="T59" fmla="*/ 90 h 380"/>
                <a:gd name="T60" fmla="*/ 154 w 360"/>
                <a:gd name="T61" fmla="*/ 74 h 380"/>
                <a:gd name="T62" fmla="*/ 72 w 360"/>
                <a:gd name="T63" fmla="*/ 68 h 380"/>
                <a:gd name="T64" fmla="*/ 20 w 360"/>
                <a:gd name="T65" fmla="*/ 80 h 380"/>
                <a:gd name="T66" fmla="*/ 0 w 360"/>
                <a:gd name="T67" fmla="*/ 190 h 380"/>
                <a:gd name="T68" fmla="*/ 12 w 360"/>
                <a:gd name="T69" fmla="*/ 208 h 380"/>
                <a:gd name="T70" fmla="*/ 28 w 360"/>
                <a:gd name="T71" fmla="*/ 200 h 380"/>
                <a:gd name="T72" fmla="*/ 170 w 360"/>
                <a:gd name="T73" fmla="*/ 118 h 380"/>
                <a:gd name="T74" fmla="*/ 136 w 360"/>
                <a:gd name="T75" fmla="*/ 146 h 380"/>
                <a:gd name="T76" fmla="*/ 136 w 360"/>
                <a:gd name="T77" fmla="*/ 184 h 380"/>
                <a:gd name="T78" fmla="*/ 170 w 360"/>
                <a:gd name="T79" fmla="*/ 214 h 380"/>
                <a:gd name="T80" fmla="*/ 208 w 360"/>
                <a:gd name="T81" fmla="*/ 206 h 380"/>
                <a:gd name="T82" fmla="*/ 228 w 360"/>
                <a:gd name="T83" fmla="*/ 166 h 380"/>
                <a:gd name="T84" fmla="*/ 214 w 360"/>
                <a:gd name="T85" fmla="*/ 132 h 380"/>
                <a:gd name="T86" fmla="*/ 296 w 360"/>
                <a:gd name="T87" fmla="*/ 260 h 380"/>
                <a:gd name="T88" fmla="*/ 288 w 360"/>
                <a:gd name="T89" fmla="*/ 246 h 380"/>
                <a:gd name="T90" fmla="*/ 180 w 360"/>
                <a:gd name="T91" fmla="*/ 278 h 380"/>
                <a:gd name="T92" fmla="*/ 82 w 360"/>
                <a:gd name="T93" fmla="*/ 236 h 380"/>
                <a:gd name="T94" fmla="*/ 64 w 360"/>
                <a:gd name="T95" fmla="*/ 260 h 380"/>
                <a:gd name="T96" fmla="*/ 106 w 360"/>
                <a:gd name="T97" fmla="*/ 304 h 380"/>
                <a:gd name="T98" fmla="*/ 146 w 360"/>
                <a:gd name="T99" fmla="*/ 378 h 380"/>
                <a:gd name="T100" fmla="*/ 214 w 360"/>
                <a:gd name="T101" fmla="*/ 378 h 380"/>
                <a:gd name="T102" fmla="*/ 264 w 360"/>
                <a:gd name="T103" fmla="*/ 362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60" h="380">
                  <a:moveTo>
                    <a:pt x="240" y="28"/>
                  </a:moveTo>
                  <a:lnTo>
                    <a:pt x="240" y="28"/>
                  </a:lnTo>
                  <a:lnTo>
                    <a:pt x="240" y="22"/>
                  </a:lnTo>
                  <a:lnTo>
                    <a:pt x="242" y="18"/>
                  </a:lnTo>
                  <a:lnTo>
                    <a:pt x="248" y="8"/>
                  </a:lnTo>
                  <a:lnTo>
                    <a:pt x="258" y="2"/>
                  </a:lnTo>
                  <a:lnTo>
                    <a:pt x="262" y="0"/>
                  </a:lnTo>
                  <a:lnTo>
                    <a:pt x="268" y="0"/>
                  </a:lnTo>
                  <a:lnTo>
                    <a:pt x="268" y="0"/>
                  </a:lnTo>
                  <a:lnTo>
                    <a:pt x="274" y="0"/>
                  </a:lnTo>
                  <a:lnTo>
                    <a:pt x="280" y="2"/>
                  </a:lnTo>
                  <a:lnTo>
                    <a:pt x="290" y="8"/>
                  </a:lnTo>
                  <a:lnTo>
                    <a:pt x="296" y="18"/>
                  </a:lnTo>
                  <a:lnTo>
                    <a:pt x="298" y="22"/>
                  </a:lnTo>
                  <a:lnTo>
                    <a:pt x="298" y="28"/>
                  </a:lnTo>
                  <a:lnTo>
                    <a:pt x="298" y="28"/>
                  </a:lnTo>
                  <a:lnTo>
                    <a:pt x="298" y="34"/>
                  </a:lnTo>
                  <a:lnTo>
                    <a:pt x="296" y="40"/>
                  </a:lnTo>
                  <a:lnTo>
                    <a:pt x="290" y="50"/>
                  </a:lnTo>
                  <a:lnTo>
                    <a:pt x="280" y="56"/>
                  </a:lnTo>
                  <a:lnTo>
                    <a:pt x="274" y="58"/>
                  </a:lnTo>
                  <a:lnTo>
                    <a:pt x="268" y="58"/>
                  </a:lnTo>
                  <a:lnTo>
                    <a:pt x="268" y="58"/>
                  </a:lnTo>
                  <a:lnTo>
                    <a:pt x="262" y="58"/>
                  </a:lnTo>
                  <a:lnTo>
                    <a:pt x="258" y="56"/>
                  </a:lnTo>
                  <a:lnTo>
                    <a:pt x="248" y="50"/>
                  </a:lnTo>
                  <a:lnTo>
                    <a:pt x="242" y="40"/>
                  </a:lnTo>
                  <a:lnTo>
                    <a:pt x="240" y="34"/>
                  </a:lnTo>
                  <a:lnTo>
                    <a:pt x="240" y="28"/>
                  </a:lnTo>
                  <a:lnTo>
                    <a:pt x="240" y="28"/>
                  </a:lnTo>
                  <a:close/>
                  <a:moveTo>
                    <a:pt x="360" y="190"/>
                  </a:moveTo>
                  <a:lnTo>
                    <a:pt x="344" y="90"/>
                  </a:lnTo>
                  <a:lnTo>
                    <a:pt x="344" y="90"/>
                  </a:lnTo>
                  <a:lnTo>
                    <a:pt x="344" y="88"/>
                  </a:lnTo>
                  <a:lnTo>
                    <a:pt x="344" y="88"/>
                  </a:lnTo>
                  <a:lnTo>
                    <a:pt x="340" y="80"/>
                  </a:lnTo>
                  <a:lnTo>
                    <a:pt x="332" y="74"/>
                  </a:lnTo>
                  <a:lnTo>
                    <a:pt x="324" y="70"/>
                  </a:lnTo>
                  <a:lnTo>
                    <a:pt x="314" y="68"/>
                  </a:lnTo>
                  <a:lnTo>
                    <a:pt x="288" y="68"/>
                  </a:lnTo>
                  <a:lnTo>
                    <a:pt x="270" y="102"/>
                  </a:lnTo>
                  <a:lnTo>
                    <a:pt x="250" y="68"/>
                  </a:lnTo>
                  <a:lnTo>
                    <a:pt x="222" y="68"/>
                  </a:lnTo>
                  <a:lnTo>
                    <a:pt x="222" y="68"/>
                  </a:lnTo>
                  <a:lnTo>
                    <a:pt x="214" y="70"/>
                  </a:lnTo>
                  <a:lnTo>
                    <a:pt x="206" y="74"/>
                  </a:lnTo>
                  <a:lnTo>
                    <a:pt x="198" y="80"/>
                  </a:lnTo>
                  <a:lnTo>
                    <a:pt x="194" y="88"/>
                  </a:lnTo>
                  <a:lnTo>
                    <a:pt x="194" y="88"/>
                  </a:lnTo>
                  <a:lnTo>
                    <a:pt x="194" y="90"/>
                  </a:lnTo>
                  <a:lnTo>
                    <a:pt x="192" y="98"/>
                  </a:lnTo>
                  <a:lnTo>
                    <a:pt x="192" y="98"/>
                  </a:lnTo>
                  <a:lnTo>
                    <a:pt x="204" y="102"/>
                  </a:lnTo>
                  <a:lnTo>
                    <a:pt x="214" y="106"/>
                  </a:lnTo>
                  <a:lnTo>
                    <a:pt x="224" y="114"/>
                  </a:lnTo>
                  <a:lnTo>
                    <a:pt x="232" y="122"/>
                  </a:lnTo>
                  <a:lnTo>
                    <a:pt x="240" y="132"/>
                  </a:lnTo>
                  <a:lnTo>
                    <a:pt x="244" y="142"/>
                  </a:lnTo>
                  <a:lnTo>
                    <a:pt x="248" y="154"/>
                  </a:lnTo>
                  <a:lnTo>
                    <a:pt x="248" y="166"/>
                  </a:lnTo>
                  <a:lnTo>
                    <a:pt x="248" y="166"/>
                  </a:lnTo>
                  <a:lnTo>
                    <a:pt x="248" y="178"/>
                  </a:lnTo>
                  <a:lnTo>
                    <a:pt x="246" y="188"/>
                  </a:lnTo>
                  <a:lnTo>
                    <a:pt x="240" y="198"/>
                  </a:lnTo>
                  <a:lnTo>
                    <a:pt x="234" y="208"/>
                  </a:lnTo>
                  <a:lnTo>
                    <a:pt x="250" y="208"/>
                  </a:lnTo>
                  <a:lnTo>
                    <a:pt x="250" y="208"/>
                  </a:lnTo>
                  <a:lnTo>
                    <a:pt x="260" y="208"/>
                  </a:lnTo>
                  <a:lnTo>
                    <a:pt x="270" y="210"/>
                  </a:lnTo>
                  <a:lnTo>
                    <a:pt x="278" y="214"/>
                  </a:lnTo>
                  <a:lnTo>
                    <a:pt x="286" y="218"/>
                  </a:lnTo>
                  <a:lnTo>
                    <a:pt x="294" y="222"/>
                  </a:lnTo>
                  <a:lnTo>
                    <a:pt x="300" y="228"/>
                  </a:lnTo>
                  <a:lnTo>
                    <a:pt x="306" y="236"/>
                  </a:lnTo>
                  <a:lnTo>
                    <a:pt x="310" y="244"/>
                  </a:lnTo>
                  <a:lnTo>
                    <a:pt x="308" y="118"/>
                  </a:lnTo>
                  <a:lnTo>
                    <a:pt x="318" y="118"/>
                  </a:lnTo>
                  <a:lnTo>
                    <a:pt x="330" y="196"/>
                  </a:lnTo>
                  <a:lnTo>
                    <a:pt x="330" y="196"/>
                  </a:lnTo>
                  <a:lnTo>
                    <a:pt x="332" y="200"/>
                  </a:lnTo>
                  <a:lnTo>
                    <a:pt x="336" y="204"/>
                  </a:lnTo>
                  <a:lnTo>
                    <a:pt x="340" y="208"/>
                  </a:lnTo>
                  <a:lnTo>
                    <a:pt x="346" y="208"/>
                  </a:lnTo>
                  <a:lnTo>
                    <a:pt x="346" y="208"/>
                  </a:lnTo>
                  <a:lnTo>
                    <a:pt x="348" y="208"/>
                  </a:lnTo>
                  <a:lnTo>
                    <a:pt x="348" y="208"/>
                  </a:lnTo>
                  <a:lnTo>
                    <a:pt x="354" y="206"/>
                  </a:lnTo>
                  <a:lnTo>
                    <a:pt x="358" y="202"/>
                  </a:lnTo>
                  <a:lnTo>
                    <a:pt x="360" y="196"/>
                  </a:lnTo>
                  <a:lnTo>
                    <a:pt x="360" y="190"/>
                  </a:lnTo>
                  <a:lnTo>
                    <a:pt x="360" y="190"/>
                  </a:lnTo>
                  <a:close/>
                  <a:moveTo>
                    <a:pt x="92" y="58"/>
                  </a:moveTo>
                  <a:lnTo>
                    <a:pt x="92" y="58"/>
                  </a:lnTo>
                  <a:lnTo>
                    <a:pt x="98" y="58"/>
                  </a:lnTo>
                  <a:lnTo>
                    <a:pt x="102" y="56"/>
                  </a:lnTo>
                  <a:lnTo>
                    <a:pt x="112" y="50"/>
                  </a:lnTo>
                  <a:lnTo>
                    <a:pt x="118" y="40"/>
                  </a:lnTo>
                  <a:lnTo>
                    <a:pt x="120" y="34"/>
                  </a:lnTo>
                  <a:lnTo>
                    <a:pt x="120" y="28"/>
                  </a:lnTo>
                  <a:lnTo>
                    <a:pt x="120" y="28"/>
                  </a:lnTo>
                  <a:lnTo>
                    <a:pt x="120" y="22"/>
                  </a:lnTo>
                  <a:lnTo>
                    <a:pt x="118" y="18"/>
                  </a:lnTo>
                  <a:lnTo>
                    <a:pt x="112" y="8"/>
                  </a:lnTo>
                  <a:lnTo>
                    <a:pt x="102" y="2"/>
                  </a:lnTo>
                  <a:lnTo>
                    <a:pt x="98" y="0"/>
                  </a:lnTo>
                  <a:lnTo>
                    <a:pt x="92" y="0"/>
                  </a:lnTo>
                  <a:lnTo>
                    <a:pt x="92" y="0"/>
                  </a:lnTo>
                  <a:lnTo>
                    <a:pt x="86" y="0"/>
                  </a:lnTo>
                  <a:lnTo>
                    <a:pt x="80" y="2"/>
                  </a:lnTo>
                  <a:lnTo>
                    <a:pt x="70" y="8"/>
                  </a:lnTo>
                  <a:lnTo>
                    <a:pt x="64" y="18"/>
                  </a:lnTo>
                  <a:lnTo>
                    <a:pt x="62" y="22"/>
                  </a:lnTo>
                  <a:lnTo>
                    <a:pt x="62" y="28"/>
                  </a:lnTo>
                  <a:lnTo>
                    <a:pt x="62" y="28"/>
                  </a:lnTo>
                  <a:lnTo>
                    <a:pt x="62" y="34"/>
                  </a:lnTo>
                  <a:lnTo>
                    <a:pt x="64" y="40"/>
                  </a:lnTo>
                  <a:lnTo>
                    <a:pt x="70" y="50"/>
                  </a:lnTo>
                  <a:lnTo>
                    <a:pt x="80" y="56"/>
                  </a:lnTo>
                  <a:lnTo>
                    <a:pt x="86" y="58"/>
                  </a:lnTo>
                  <a:lnTo>
                    <a:pt x="92" y="58"/>
                  </a:lnTo>
                  <a:lnTo>
                    <a:pt x="92" y="58"/>
                  </a:lnTo>
                  <a:close/>
                  <a:moveTo>
                    <a:pt x="30" y="196"/>
                  </a:moveTo>
                  <a:lnTo>
                    <a:pt x="42" y="118"/>
                  </a:lnTo>
                  <a:lnTo>
                    <a:pt x="52" y="118"/>
                  </a:lnTo>
                  <a:lnTo>
                    <a:pt x="50" y="244"/>
                  </a:lnTo>
                  <a:lnTo>
                    <a:pt x="50" y="244"/>
                  </a:lnTo>
                  <a:lnTo>
                    <a:pt x="54" y="236"/>
                  </a:lnTo>
                  <a:lnTo>
                    <a:pt x="60" y="228"/>
                  </a:lnTo>
                  <a:lnTo>
                    <a:pt x="66" y="222"/>
                  </a:lnTo>
                  <a:lnTo>
                    <a:pt x="74" y="218"/>
                  </a:lnTo>
                  <a:lnTo>
                    <a:pt x="82" y="214"/>
                  </a:lnTo>
                  <a:lnTo>
                    <a:pt x="90" y="210"/>
                  </a:lnTo>
                  <a:lnTo>
                    <a:pt x="100" y="208"/>
                  </a:lnTo>
                  <a:lnTo>
                    <a:pt x="110" y="208"/>
                  </a:lnTo>
                  <a:lnTo>
                    <a:pt x="126" y="208"/>
                  </a:lnTo>
                  <a:lnTo>
                    <a:pt x="126" y="208"/>
                  </a:lnTo>
                  <a:lnTo>
                    <a:pt x="120" y="198"/>
                  </a:lnTo>
                  <a:lnTo>
                    <a:pt x="114" y="188"/>
                  </a:lnTo>
                  <a:lnTo>
                    <a:pt x="112" y="178"/>
                  </a:lnTo>
                  <a:lnTo>
                    <a:pt x="112" y="166"/>
                  </a:lnTo>
                  <a:lnTo>
                    <a:pt x="112" y="166"/>
                  </a:lnTo>
                  <a:lnTo>
                    <a:pt x="112" y="154"/>
                  </a:lnTo>
                  <a:lnTo>
                    <a:pt x="116" y="142"/>
                  </a:lnTo>
                  <a:lnTo>
                    <a:pt x="120" y="132"/>
                  </a:lnTo>
                  <a:lnTo>
                    <a:pt x="128" y="122"/>
                  </a:lnTo>
                  <a:lnTo>
                    <a:pt x="136" y="114"/>
                  </a:lnTo>
                  <a:lnTo>
                    <a:pt x="146" y="106"/>
                  </a:lnTo>
                  <a:lnTo>
                    <a:pt x="156" y="102"/>
                  </a:lnTo>
                  <a:lnTo>
                    <a:pt x="168" y="98"/>
                  </a:lnTo>
                  <a:lnTo>
                    <a:pt x="166" y="90"/>
                  </a:lnTo>
                  <a:lnTo>
                    <a:pt x="166" y="90"/>
                  </a:lnTo>
                  <a:lnTo>
                    <a:pt x="166" y="88"/>
                  </a:lnTo>
                  <a:lnTo>
                    <a:pt x="166" y="88"/>
                  </a:lnTo>
                  <a:lnTo>
                    <a:pt x="162" y="80"/>
                  </a:lnTo>
                  <a:lnTo>
                    <a:pt x="154" y="74"/>
                  </a:lnTo>
                  <a:lnTo>
                    <a:pt x="146" y="70"/>
                  </a:lnTo>
                  <a:lnTo>
                    <a:pt x="138" y="68"/>
                  </a:lnTo>
                  <a:lnTo>
                    <a:pt x="110" y="68"/>
                  </a:lnTo>
                  <a:lnTo>
                    <a:pt x="90" y="102"/>
                  </a:lnTo>
                  <a:lnTo>
                    <a:pt x="72" y="68"/>
                  </a:lnTo>
                  <a:lnTo>
                    <a:pt x="46" y="68"/>
                  </a:lnTo>
                  <a:lnTo>
                    <a:pt x="46" y="68"/>
                  </a:lnTo>
                  <a:lnTo>
                    <a:pt x="36" y="70"/>
                  </a:lnTo>
                  <a:lnTo>
                    <a:pt x="28" y="74"/>
                  </a:lnTo>
                  <a:lnTo>
                    <a:pt x="20" y="80"/>
                  </a:lnTo>
                  <a:lnTo>
                    <a:pt x="16" y="88"/>
                  </a:lnTo>
                  <a:lnTo>
                    <a:pt x="16" y="88"/>
                  </a:lnTo>
                  <a:lnTo>
                    <a:pt x="16" y="90"/>
                  </a:lnTo>
                  <a:lnTo>
                    <a:pt x="0" y="190"/>
                  </a:lnTo>
                  <a:lnTo>
                    <a:pt x="0" y="190"/>
                  </a:lnTo>
                  <a:lnTo>
                    <a:pt x="0" y="196"/>
                  </a:lnTo>
                  <a:lnTo>
                    <a:pt x="2" y="202"/>
                  </a:lnTo>
                  <a:lnTo>
                    <a:pt x="6" y="206"/>
                  </a:lnTo>
                  <a:lnTo>
                    <a:pt x="12" y="208"/>
                  </a:lnTo>
                  <a:lnTo>
                    <a:pt x="12" y="208"/>
                  </a:lnTo>
                  <a:lnTo>
                    <a:pt x="14" y="208"/>
                  </a:lnTo>
                  <a:lnTo>
                    <a:pt x="14" y="208"/>
                  </a:lnTo>
                  <a:lnTo>
                    <a:pt x="20" y="208"/>
                  </a:lnTo>
                  <a:lnTo>
                    <a:pt x="24" y="204"/>
                  </a:lnTo>
                  <a:lnTo>
                    <a:pt x="28" y="200"/>
                  </a:lnTo>
                  <a:lnTo>
                    <a:pt x="30" y="196"/>
                  </a:lnTo>
                  <a:lnTo>
                    <a:pt x="30" y="196"/>
                  </a:lnTo>
                  <a:close/>
                  <a:moveTo>
                    <a:pt x="180" y="118"/>
                  </a:moveTo>
                  <a:lnTo>
                    <a:pt x="180" y="118"/>
                  </a:lnTo>
                  <a:lnTo>
                    <a:pt x="170" y="118"/>
                  </a:lnTo>
                  <a:lnTo>
                    <a:pt x="162" y="120"/>
                  </a:lnTo>
                  <a:lnTo>
                    <a:pt x="152" y="126"/>
                  </a:lnTo>
                  <a:lnTo>
                    <a:pt x="146" y="132"/>
                  </a:lnTo>
                  <a:lnTo>
                    <a:pt x="140" y="138"/>
                  </a:lnTo>
                  <a:lnTo>
                    <a:pt x="136" y="146"/>
                  </a:lnTo>
                  <a:lnTo>
                    <a:pt x="132" y="156"/>
                  </a:lnTo>
                  <a:lnTo>
                    <a:pt x="132" y="166"/>
                  </a:lnTo>
                  <a:lnTo>
                    <a:pt x="132" y="166"/>
                  </a:lnTo>
                  <a:lnTo>
                    <a:pt x="132" y="176"/>
                  </a:lnTo>
                  <a:lnTo>
                    <a:pt x="136" y="184"/>
                  </a:lnTo>
                  <a:lnTo>
                    <a:pt x="140" y="194"/>
                  </a:lnTo>
                  <a:lnTo>
                    <a:pt x="146" y="200"/>
                  </a:lnTo>
                  <a:lnTo>
                    <a:pt x="152" y="206"/>
                  </a:lnTo>
                  <a:lnTo>
                    <a:pt x="162" y="210"/>
                  </a:lnTo>
                  <a:lnTo>
                    <a:pt x="170" y="214"/>
                  </a:lnTo>
                  <a:lnTo>
                    <a:pt x="180" y="214"/>
                  </a:lnTo>
                  <a:lnTo>
                    <a:pt x="180" y="214"/>
                  </a:lnTo>
                  <a:lnTo>
                    <a:pt x="190" y="214"/>
                  </a:lnTo>
                  <a:lnTo>
                    <a:pt x="200" y="210"/>
                  </a:lnTo>
                  <a:lnTo>
                    <a:pt x="208" y="206"/>
                  </a:lnTo>
                  <a:lnTo>
                    <a:pt x="214" y="200"/>
                  </a:lnTo>
                  <a:lnTo>
                    <a:pt x="220" y="194"/>
                  </a:lnTo>
                  <a:lnTo>
                    <a:pt x="224" y="184"/>
                  </a:lnTo>
                  <a:lnTo>
                    <a:pt x="228" y="176"/>
                  </a:lnTo>
                  <a:lnTo>
                    <a:pt x="228" y="166"/>
                  </a:lnTo>
                  <a:lnTo>
                    <a:pt x="228" y="166"/>
                  </a:lnTo>
                  <a:lnTo>
                    <a:pt x="228" y="156"/>
                  </a:lnTo>
                  <a:lnTo>
                    <a:pt x="224" y="146"/>
                  </a:lnTo>
                  <a:lnTo>
                    <a:pt x="220" y="138"/>
                  </a:lnTo>
                  <a:lnTo>
                    <a:pt x="214" y="132"/>
                  </a:lnTo>
                  <a:lnTo>
                    <a:pt x="208" y="126"/>
                  </a:lnTo>
                  <a:lnTo>
                    <a:pt x="200" y="120"/>
                  </a:lnTo>
                  <a:lnTo>
                    <a:pt x="190" y="118"/>
                  </a:lnTo>
                  <a:lnTo>
                    <a:pt x="180" y="118"/>
                  </a:lnTo>
                  <a:close/>
                  <a:moveTo>
                    <a:pt x="296" y="260"/>
                  </a:moveTo>
                  <a:lnTo>
                    <a:pt x="296" y="260"/>
                  </a:lnTo>
                  <a:lnTo>
                    <a:pt x="294" y="258"/>
                  </a:lnTo>
                  <a:lnTo>
                    <a:pt x="294" y="258"/>
                  </a:lnTo>
                  <a:lnTo>
                    <a:pt x="292" y="252"/>
                  </a:lnTo>
                  <a:lnTo>
                    <a:pt x="288" y="246"/>
                  </a:lnTo>
                  <a:lnTo>
                    <a:pt x="278" y="236"/>
                  </a:lnTo>
                  <a:lnTo>
                    <a:pt x="266" y="230"/>
                  </a:lnTo>
                  <a:lnTo>
                    <a:pt x="250" y="228"/>
                  </a:lnTo>
                  <a:lnTo>
                    <a:pt x="210" y="228"/>
                  </a:lnTo>
                  <a:lnTo>
                    <a:pt x="180" y="278"/>
                  </a:lnTo>
                  <a:lnTo>
                    <a:pt x="150" y="228"/>
                  </a:lnTo>
                  <a:lnTo>
                    <a:pt x="110" y="228"/>
                  </a:lnTo>
                  <a:lnTo>
                    <a:pt x="110" y="228"/>
                  </a:lnTo>
                  <a:lnTo>
                    <a:pt x="94" y="230"/>
                  </a:lnTo>
                  <a:lnTo>
                    <a:pt x="82" y="236"/>
                  </a:lnTo>
                  <a:lnTo>
                    <a:pt x="72" y="246"/>
                  </a:lnTo>
                  <a:lnTo>
                    <a:pt x="68" y="252"/>
                  </a:lnTo>
                  <a:lnTo>
                    <a:pt x="66" y="258"/>
                  </a:lnTo>
                  <a:lnTo>
                    <a:pt x="66" y="258"/>
                  </a:lnTo>
                  <a:lnTo>
                    <a:pt x="64" y="260"/>
                  </a:lnTo>
                  <a:lnTo>
                    <a:pt x="52" y="336"/>
                  </a:lnTo>
                  <a:lnTo>
                    <a:pt x="52" y="336"/>
                  </a:lnTo>
                  <a:lnTo>
                    <a:pt x="72" y="352"/>
                  </a:lnTo>
                  <a:lnTo>
                    <a:pt x="96" y="362"/>
                  </a:lnTo>
                  <a:lnTo>
                    <a:pt x="106" y="304"/>
                  </a:lnTo>
                  <a:lnTo>
                    <a:pt x="118" y="304"/>
                  </a:lnTo>
                  <a:lnTo>
                    <a:pt x="114" y="370"/>
                  </a:lnTo>
                  <a:lnTo>
                    <a:pt x="114" y="370"/>
                  </a:lnTo>
                  <a:lnTo>
                    <a:pt x="130" y="374"/>
                  </a:lnTo>
                  <a:lnTo>
                    <a:pt x="146" y="378"/>
                  </a:lnTo>
                  <a:lnTo>
                    <a:pt x="162" y="380"/>
                  </a:lnTo>
                  <a:lnTo>
                    <a:pt x="180" y="380"/>
                  </a:lnTo>
                  <a:lnTo>
                    <a:pt x="180" y="380"/>
                  </a:lnTo>
                  <a:lnTo>
                    <a:pt x="196" y="380"/>
                  </a:lnTo>
                  <a:lnTo>
                    <a:pt x="214" y="378"/>
                  </a:lnTo>
                  <a:lnTo>
                    <a:pt x="230" y="374"/>
                  </a:lnTo>
                  <a:lnTo>
                    <a:pt x="246" y="370"/>
                  </a:lnTo>
                  <a:lnTo>
                    <a:pt x="242" y="304"/>
                  </a:lnTo>
                  <a:lnTo>
                    <a:pt x="254" y="304"/>
                  </a:lnTo>
                  <a:lnTo>
                    <a:pt x="264" y="362"/>
                  </a:lnTo>
                  <a:lnTo>
                    <a:pt x="264" y="362"/>
                  </a:lnTo>
                  <a:lnTo>
                    <a:pt x="288" y="350"/>
                  </a:lnTo>
                  <a:lnTo>
                    <a:pt x="308" y="336"/>
                  </a:lnTo>
                  <a:lnTo>
                    <a:pt x="296" y="26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3" name="Freeform 4831"/>
            <p:cNvSpPr>
              <a:spLocks noEditPoints="1"/>
            </p:cNvSpPr>
            <p:nvPr/>
          </p:nvSpPr>
          <p:spPr bwMode="auto">
            <a:xfrm>
              <a:off x="482701" y="3363838"/>
              <a:ext cx="275143" cy="148468"/>
            </a:xfrm>
            <a:custGeom>
              <a:avLst/>
              <a:gdLst>
                <a:gd name="T0" fmla="*/ 300 w 404"/>
                <a:gd name="T1" fmla="*/ 166 h 218"/>
                <a:gd name="T2" fmla="*/ 288 w 404"/>
                <a:gd name="T3" fmla="*/ 172 h 218"/>
                <a:gd name="T4" fmla="*/ 272 w 404"/>
                <a:gd name="T5" fmla="*/ 184 h 218"/>
                <a:gd name="T6" fmla="*/ 252 w 404"/>
                <a:gd name="T7" fmla="*/ 170 h 218"/>
                <a:gd name="T8" fmla="*/ 244 w 404"/>
                <a:gd name="T9" fmla="*/ 186 h 218"/>
                <a:gd name="T10" fmla="*/ 232 w 404"/>
                <a:gd name="T11" fmla="*/ 188 h 218"/>
                <a:gd name="T12" fmla="*/ 226 w 404"/>
                <a:gd name="T13" fmla="*/ 188 h 218"/>
                <a:gd name="T14" fmla="*/ 216 w 404"/>
                <a:gd name="T15" fmla="*/ 166 h 218"/>
                <a:gd name="T16" fmla="*/ 192 w 404"/>
                <a:gd name="T17" fmla="*/ 154 h 218"/>
                <a:gd name="T18" fmla="*/ 178 w 404"/>
                <a:gd name="T19" fmla="*/ 142 h 218"/>
                <a:gd name="T20" fmla="*/ 160 w 404"/>
                <a:gd name="T21" fmla="*/ 138 h 218"/>
                <a:gd name="T22" fmla="*/ 134 w 404"/>
                <a:gd name="T23" fmla="*/ 120 h 218"/>
                <a:gd name="T24" fmla="*/ 106 w 404"/>
                <a:gd name="T25" fmla="*/ 136 h 218"/>
                <a:gd name="T26" fmla="*/ 74 w 404"/>
                <a:gd name="T27" fmla="*/ 124 h 218"/>
                <a:gd name="T28" fmla="*/ 94 w 404"/>
                <a:gd name="T29" fmla="*/ 42 h 218"/>
                <a:gd name="T30" fmla="*/ 138 w 404"/>
                <a:gd name="T31" fmla="*/ 38 h 218"/>
                <a:gd name="T32" fmla="*/ 134 w 404"/>
                <a:gd name="T33" fmla="*/ 66 h 218"/>
                <a:gd name="T34" fmla="*/ 150 w 404"/>
                <a:gd name="T35" fmla="*/ 88 h 218"/>
                <a:gd name="T36" fmla="*/ 178 w 404"/>
                <a:gd name="T37" fmla="*/ 92 h 218"/>
                <a:gd name="T38" fmla="*/ 288 w 404"/>
                <a:gd name="T39" fmla="*/ 92 h 218"/>
                <a:gd name="T40" fmla="*/ 294 w 404"/>
                <a:gd name="T41" fmla="*/ 100 h 218"/>
                <a:gd name="T42" fmla="*/ 320 w 404"/>
                <a:gd name="T43" fmla="*/ 144 h 218"/>
                <a:gd name="T44" fmla="*/ 134 w 404"/>
                <a:gd name="T45" fmla="*/ 132 h 218"/>
                <a:gd name="T46" fmla="*/ 118 w 404"/>
                <a:gd name="T47" fmla="*/ 142 h 218"/>
                <a:gd name="T48" fmla="*/ 102 w 404"/>
                <a:gd name="T49" fmla="*/ 190 h 218"/>
                <a:gd name="T50" fmla="*/ 118 w 404"/>
                <a:gd name="T51" fmla="*/ 198 h 218"/>
                <a:gd name="T52" fmla="*/ 130 w 404"/>
                <a:gd name="T53" fmla="*/ 204 h 218"/>
                <a:gd name="T54" fmla="*/ 146 w 404"/>
                <a:gd name="T55" fmla="*/ 214 h 218"/>
                <a:gd name="T56" fmla="*/ 162 w 404"/>
                <a:gd name="T57" fmla="*/ 204 h 218"/>
                <a:gd name="T58" fmla="*/ 174 w 404"/>
                <a:gd name="T59" fmla="*/ 216 h 218"/>
                <a:gd name="T60" fmla="*/ 188 w 404"/>
                <a:gd name="T61" fmla="*/ 218 h 218"/>
                <a:gd name="T62" fmla="*/ 208 w 404"/>
                <a:gd name="T63" fmla="*/ 194 h 218"/>
                <a:gd name="T64" fmla="*/ 202 w 404"/>
                <a:gd name="T65" fmla="*/ 168 h 218"/>
                <a:gd name="T66" fmla="*/ 182 w 404"/>
                <a:gd name="T67" fmla="*/ 170 h 218"/>
                <a:gd name="T68" fmla="*/ 172 w 404"/>
                <a:gd name="T69" fmla="*/ 152 h 218"/>
                <a:gd name="T70" fmla="*/ 156 w 404"/>
                <a:gd name="T71" fmla="*/ 150 h 218"/>
                <a:gd name="T72" fmla="*/ 146 w 404"/>
                <a:gd name="T73" fmla="*/ 138 h 218"/>
                <a:gd name="T74" fmla="*/ 378 w 404"/>
                <a:gd name="T75" fmla="*/ 0 h 218"/>
                <a:gd name="T76" fmla="*/ 394 w 404"/>
                <a:gd name="T77" fmla="*/ 160 h 218"/>
                <a:gd name="T78" fmla="*/ 402 w 404"/>
                <a:gd name="T79" fmla="*/ 70 h 218"/>
                <a:gd name="T80" fmla="*/ 26 w 404"/>
                <a:gd name="T81" fmla="*/ 0 h 218"/>
                <a:gd name="T82" fmla="*/ 0 w 404"/>
                <a:gd name="T83" fmla="*/ 96 h 218"/>
                <a:gd name="T84" fmla="*/ 18 w 404"/>
                <a:gd name="T85" fmla="*/ 178 h 218"/>
                <a:gd name="T86" fmla="*/ 96 w 404"/>
                <a:gd name="T87" fmla="*/ 154 h 218"/>
                <a:gd name="T88" fmla="*/ 68 w 404"/>
                <a:gd name="T89" fmla="*/ 142 h 218"/>
                <a:gd name="T90" fmla="*/ 74 w 404"/>
                <a:gd name="T91" fmla="*/ 170 h 218"/>
                <a:gd name="T92" fmla="*/ 88 w 404"/>
                <a:gd name="T93" fmla="*/ 172 h 218"/>
                <a:gd name="T94" fmla="*/ 306 w 404"/>
                <a:gd name="T95" fmla="*/ 34 h 218"/>
                <a:gd name="T96" fmla="*/ 230 w 404"/>
                <a:gd name="T97" fmla="*/ 8 h 218"/>
                <a:gd name="T98" fmla="*/ 192 w 404"/>
                <a:gd name="T99" fmla="*/ 2 h 218"/>
                <a:gd name="T100" fmla="*/ 190 w 404"/>
                <a:gd name="T101" fmla="*/ 0 h 218"/>
                <a:gd name="T102" fmla="*/ 182 w 404"/>
                <a:gd name="T103" fmla="*/ 2 h 218"/>
                <a:gd name="T104" fmla="*/ 148 w 404"/>
                <a:gd name="T105" fmla="*/ 44 h 218"/>
                <a:gd name="T106" fmla="*/ 156 w 404"/>
                <a:gd name="T107" fmla="*/ 78 h 218"/>
                <a:gd name="T108" fmla="*/ 180 w 404"/>
                <a:gd name="T109" fmla="*/ 78 h 218"/>
                <a:gd name="T110" fmla="*/ 292 w 404"/>
                <a:gd name="T111" fmla="*/ 82 h 218"/>
                <a:gd name="T112" fmla="*/ 304 w 404"/>
                <a:gd name="T113" fmla="*/ 94 h 218"/>
                <a:gd name="T114" fmla="*/ 328 w 404"/>
                <a:gd name="T115" fmla="*/ 116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404" h="218">
                  <a:moveTo>
                    <a:pt x="310" y="162"/>
                  </a:moveTo>
                  <a:lnTo>
                    <a:pt x="310" y="162"/>
                  </a:lnTo>
                  <a:lnTo>
                    <a:pt x="306" y="164"/>
                  </a:lnTo>
                  <a:lnTo>
                    <a:pt x="300" y="166"/>
                  </a:lnTo>
                  <a:lnTo>
                    <a:pt x="300" y="166"/>
                  </a:lnTo>
                  <a:lnTo>
                    <a:pt x="296" y="164"/>
                  </a:lnTo>
                  <a:lnTo>
                    <a:pt x="290" y="162"/>
                  </a:lnTo>
                  <a:lnTo>
                    <a:pt x="290" y="162"/>
                  </a:lnTo>
                  <a:lnTo>
                    <a:pt x="290" y="168"/>
                  </a:lnTo>
                  <a:lnTo>
                    <a:pt x="288" y="172"/>
                  </a:lnTo>
                  <a:lnTo>
                    <a:pt x="286" y="176"/>
                  </a:lnTo>
                  <a:lnTo>
                    <a:pt x="282" y="180"/>
                  </a:lnTo>
                  <a:lnTo>
                    <a:pt x="282" y="180"/>
                  </a:lnTo>
                  <a:lnTo>
                    <a:pt x="276" y="182"/>
                  </a:lnTo>
                  <a:lnTo>
                    <a:pt x="272" y="184"/>
                  </a:lnTo>
                  <a:lnTo>
                    <a:pt x="272" y="184"/>
                  </a:lnTo>
                  <a:lnTo>
                    <a:pt x="262" y="180"/>
                  </a:lnTo>
                  <a:lnTo>
                    <a:pt x="258" y="178"/>
                  </a:lnTo>
                  <a:lnTo>
                    <a:pt x="256" y="174"/>
                  </a:lnTo>
                  <a:lnTo>
                    <a:pt x="252" y="170"/>
                  </a:lnTo>
                  <a:lnTo>
                    <a:pt x="252" y="170"/>
                  </a:lnTo>
                  <a:lnTo>
                    <a:pt x="250" y="178"/>
                  </a:lnTo>
                  <a:lnTo>
                    <a:pt x="248" y="182"/>
                  </a:lnTo>
                  <a:lnTo>
                    <a:pt x="244" y="186"/>
                  </a:lnTo>
                  <a:lnTo>
                    <a:pt x="244" y="186"/>
                  </a:lnTo>
                  <a:lnTo>
                    <a:pt x="238" y="188"/>
                  </a:lnTo>
                  <a:lnTo>
                    <a:pt x="234" y="188"/>
                  </a:lnTo>
                  <a:lnTo>
                    <a:pt x="234" y="188"/>
                  </a:lnTo>
                  <a:lnTo>
                    <a:pt x="232" y="188"/>
                  </a:lnTo>
                  <a:lnTo>
                    <a:pt x="232" y="188"/>
                  </a:lnTo>
                  <a:lnTo>
                    <a:pt x="230" y="188"/>
                  </a:lnTo>
                  <a:lnTo>
                    <a:pt x="230" y="188"/>
                  </a:lnTo>
                  <a:lnTo>
                    <a:pt x="228" y="188"/>
                  </a:lnTo>
                  <a:lnTo>
                    <a:pt x="228" y="188"/>
                  </a:lnTo>
                  <a:lnTo>
                    <a:pt x="226" y="188"/>
                  </a:lnTo>
                  <a:lnTo>
                    <a:pt x="222" y="188"/>
                  </a:lnTo>
                  <a:lnTo>
                    <a:pt x="222" y="188"/>
                  </a:lnTo>
                  <a:lnTo>
                    <a:pt x="222" y="176"/>
                  </a:lnTo>
                  <a:lnTo>
                    <a:pt x="222" y="176"/>
                  </a:lnTo>
                  <a:lnTo>
                    <a:pt x="216" y="166"/>
                  </a:lnTo>
                  <a:lnTo>
                    <a:pt x="208" y="158"/>
                  </a:lnTo>
                  <a:lnTo>
                    <a:pt x="208" y="158"/>
                  </a:lnTo>
                  <a:lnTo>
                    <a:pt x="200" y="156"/>
                  </a:lnTo>
                  <a:lnTo>
                    <a:pt x="192" y="154"/>
                  </a:lnTo>
                  <a:lnTo>
                    <a:pt x="192" y="154"/>
                  </a:lnTo>
                  <a:lnTo>
                    <a:pt x="190" y="154"/>
                  </a:lnTo>
                  <a:lnTo>
                    <a:pt x="190" y="154"/>
                  </a:lnTo>
                  <a:lnTo>
                    <a:pt x="186" y="146"/>
                  </a:lnTo>
                  <a:lnTo>
                    <a:pt x="178" y="142"/>
                  </a:lnTo>
                  <a:lnTo>
                    <a:pt x="178" y="142"/>
                  </a:lnTo>
                  <a:lnTo>
                    <a:pt x="170" y="138"/>
                  </a:lnTo>
                  <a:lnTo>
                    <a:pt x="162" y="138"/>
                  </a:lnTo>
                  <a:lnTo>
                    <a:pt x="162" y="138"/>
                  </a:lnTo>
                  <a:lnTo>
                    <a:pt x="160" y="138"/>
                  </a:lnTo>
                  <a:lnTo>
                    <a:pt x="160" y="138"/>
                  </a:lnTo>
                  <a:lnTo>
                    <a:pt x="156" y="130"/>
                  </a:lnTo>
                  <a:lnTo>
                    <a:pt x="148" y="124"/>
                  </a:lnTo>
                  <a:lnTo>
                    <a:pt x="148" y="124"/>
                  </a:lnTo>
                  <a:lnTo>
                    <a:pt x="142" y="122"/>
                  </a:lnTo>
                  <a:lnTo>
                    <a:pt x="134" y="120"/>
                  </a:lnTo>
                  <a:lnTo>
                    <a:pt x="134" y="120"/>
                  </a:lnTo>
                  <a:lnTo>
                    <a:pt x="126" y="122"/>
                  </a:lnTo>
                  <a:lnTo>
                    <a:pt x="118" y="124"/>
                  </a:lnTo>
                  <a:lnTo>
                    <a:pt x="112" y="130"/>
                  </a:lnTo>
                  <a:lnTo>
                    <a:pt x="106" y="136"/>
                  </a:lnTo>
                  <a:lnTo>
                    <a:pt x="102" y="144"/>
                  </a:lnTo>
                  <a:lnTo>
                    <a:pt x="80" y="132"/>
                  </a:lnTo>
                  <a:lnTo>
                    <a:pt x="80" y="132"/>
                  </a:lnTo>
                  <a:lnTo>
                    <a:pt x="76" y="128"/>
                  </a:lnTo>
                  <a:lnTo>
                    <a:pt x="74" y="124"/>
                  </a:lnTo>
                  <a:lnTo>
                    <a:pt x="72" y="120"/>
                  </a:lnTo>
                  <a:lnTo>
                    <a:pt x="74" y="114"/>
                  </a:lnTo>
                  <a:lnTo>
                    <a:pt x="92" y="46"/>
                  </a:lnTo>
                  <a:lnTo>
                    <a:pt x="92" y="46"/>
                  </a:lnTo>
                  <a:lnTo>
                    <a:pt x="94" y="42"/>
                  </a:lnTo>
                  <a:lnTo>
                    <a:pt x="98" y="38"/>
                  </a:lnTo>
                  <a:lnTo>
                    <a:pt x="102" y="36"/>
                  </a:lnTo>
                  <a:lnTo>
                    <a:pt x="106" y="36"/>
                  </a:lnTo>
                  <a:lnTo>
                    <a:pt x="140" y="34"/>
                  </a:lnTo>
                  <a:lnTo>
                    <a:pt x="138" y="38"/>
                  </a:lnTo>
                  <a:lnTo>
                    <a:pt x="138" y="38"/>
                  </a:lnTo>
                  <a:lnTo>
                    <a:pt x="134" y="46"/>
                  </a:lnTo>
                  <a:lnTo>
                    <a:pt x="132" y="52"/>
                  </a:lnTo>
                  <a:lnTo>
                    <a:pt x="132" y="60"/>
                  </a:lnTo>
                  <a:lnTo>
                    <a:pt x="134" y="66"/>
                  </a:lnTo>
                  <a:lnTo>
                    <a:pt x="134" y="66"/>
                  </a:lnTo>
                  <a:lnTo>
                    <a:pt x="136" y="72"/>
                  </a:lnTo>
                  <a:lnTo>
                    <a:pt x="140" y="78"/>
                  </a:lnTo>
                  <a:lnTo>
                    <a:pt x="144" y="84"/>
                  </a:lnTo>
                  <a:lnTo>
                    <a:pt x="150" y="88"/>
                  </a:lnTo>
                  <a:lnTo>
                    <a:pt x="150" y="88"/>
                  </a:lnTo>
                  <a:lnTo>
                    <a:pt x="158" y="92"/>
                  </a:lnTo>
                  <a:lnTo>
                    <a:pt x="168" y="92"/>
                  </a:lnTo>
                  <a:lnTo>
                    <a:pt x="168" y="92"/>
                  </a:lnTo>
                  <a:lnTo>
                    <a:pt x="178" y="92"/>
                  </a:lnTo>
                  <a:lnTo>
                    <a:pt x="186" y="88"/>
                  </a:lnTo>
                  <a:lnTo>
                    <a:pt x="194" y="82"/>
                  </a:lnTo>
                  <a:lnTo>
                    <a:pt x="198" y="74"/>
                  </a:lnTo>
                  <a:lnTo>
                    <a:pt x="212" y="52"/>
                  </a:lnTo>
                  <a:lnTo>
                    <a:pt x="288" y="92"/>
                  </a:lnTo>
                  <a:lnTo>
                    <a:pt x="288" y="92"/>
                  </a:lnTo>
                  <a:lnTo>
                    <a:pt x="290" y="94"/>
                  </a:lnTo>
                  <a:lnTo>
                    <a:pt x="294" y="98"/>
                  </a:lnTo>
                  <a:lnTo>
                    <a:pt x="294" y="98"/>
                  </a:lnTo>
                  <a:lnTo>
                    <a:pt x="294" y="100"/>
                  </a:lnTo>
                  <a:lnTo>
                    <a:pt x="294" y="100"/>
                  </a:lnTo>
                  <a:lnTo>
                    <a:pt x="296" y="100"/>
                  </a:lnTo>
                  <a:lnTo>
                    <a:pt x="318" y="136"/>
                  </a:lnTo>
                  <a:lnTo>
                    <a:pt x="318" y="136"/>
                  </a:lnTo>
                  <a:lnTo>
                    <a:pt x="320" y="144"/>
                  </a:lnTo>
                  <a:lnTo>
                    <a:pt x="320" y="150"/>
                  </a:lnTo>
                  <a:lnTo>
                    <a:pt x="316" y="158"/>
                  </a:lnTo>
                  <a:lnTo>
                    <a:pt x="310" y="162"/>
                  </a:lnTo>
                  <a:lnTo>
                    <a:pt x="310" y="162"/>
                  </a:lnTo>
                  <a:close/>
                  <a:moveTo>
                    <a:pt x="134" y="132"/>
                  </a:moveTo>
                  <a:lnTo>
                    <a:pt x="134" y="132"/>
                  </a:lnTo>
                  <a:lnTo>
                    <a:pt x="128" y="132"/>
                  </a:lnTo>
                  <a:lnTo>
                    <a:pt x="124" y="134"/>
                  </a:lnTo>
                  <a:lnTo>
                    <a:pt x="120" y="138"/>
                  </a:lnTo>
                  <a:lnTo>
                    <a:pt x="118" y="142"/>
                  </a:lnTo>
                  <a:lnTo>
                    <a:pt x="102" y="170"/>
                  </a:lnTo>
                  <a:lnTo>
                    <a:pt x="102" y="170"/>
                  </a:lnTo>
                  <a:lnTo>
                    <a:pt x="98" y="176"/>
                  </a:lnTo>
                  <a:lnTo>
                    <a:pt x="100" y="184"/>
                  </a:lnTo>
                  <a:lnTo>
                    <a:pt x="102" y="190"/>
                  </a:lnTo>
                  <a:lnTo>
                    <a:pt x="108" y="194"/>
                  </a:lnTo>
                  <a:lnTo>
                    <a:pt x="108" y="194"/>
                  </a:lnTo>
                  <a:lnTo>
                    <a:pt x="112" y="196"/>
                  </a:lnTo>
                  <a:lnTo>
                    <a:pt x="118" y="198"/>
                  </a:lnTo>
                  <a:lnTo>
                    <a:pt x="118" y="198"/>
                  </a:lnTo>
                  <a:lnTo>
                    <a:pt x="122" y="196"/>
                  </a:lnTo>
                  <a:lnTo>
                    <a:pt x="128" y="194"/>
                  </a:lnTo>
                  <a:lnTo>
                    <a:pt x="128" y="194"/>
                  </a:lnTo>
                  <a:lnTo>
                    <a:pt x="128" y="198"/>
                  </a:lnTo>
                  <a:lnTo>
                    <a:pt x="130" y="204"/>
                  </a:lnTo>
                  <a:lnTo>
                    <a:pt x="132" y="208"/>
                  </a:lnTo>
                  <a:lnTo>
                    <a:pt x="138" y="212"/>
                  </a:lnTo>
                  <a:lnTo>
                    <a:pt x="138" y="212"/>
                  </a:lnTo>
                  <a:lnTo>
                    <a:pt x="142" y="214"/>
                  </a:lnTo>
                  <a:lnTo>
                    <a:pt x="146" y="214"/>
                  </a:lnTo>
                  <a:lnTo>
                    <a:pt x="146" y="214"/>
                  </a:lnTo>
                  <a:lnTo>
                    <a:pt x="152" y="214"/>
                  </a:lnTo>
                  <a:lnTo>
                    <a:pt x="156" y="212"/>
                  </a:lnTo>
                  <a:lnTo>
                    <a:pt x="160" y="208"/>
                  </a:lnTo>
                  <a:lnTo>
                    <a:pt x="162" y="204"/>
                  </a:lnTo>
                  <a:lnTo>
                    <a:pt x="166" y="200"/>
                  </a:lnTo>
                  <a:lnTo>
                    <a:pt x="166" y="200"/>
                  </a:lnTo>
                  <a:lnTo>
                    <a:pt x="168" y="208"/>
                  </a:lnTo>
                  <a:lnTo>
                    <a:pt x="170" y="212"/>
                  </a:lnTo>
                  <a:lnTo>
                    <a:pt x="174" y="216"/>
                  </a:lnTo>
                  <a:lnTo>
                    <a:pt x="174" y="216"/>
                  </a:lnTo>
                  <a:lnTo>
                    <a:pt x="178" y="218"/>
                  </a:lnTo>
                  <a:lnTo>
                    <a:pt x="184" y="218"/>
                  </a:lnTo>
                  <a:lnTo>
                    <a:pt x="184" y="218"/>
                  </a:lnTo>
                  <a:lnTo>
                    <a:pt x="188" y="218"/>
                  </a:lnTo>
                  <a:lnTo>
                    <a:pt x="192" y="216"/>
                  </a:lnTo>
                  <a:lnTo>
                    <a:pt x="196" y="212"/>
                  </a:lnTo>
                  <a:lnTo>
                    <a:pt x="200" y="208"/>
                  </a:lnTo>
                  <a:lnTo>
                    <a:pt x="208" y="194"/>
                  </a:lnTo>
                  <a:lnTo>
                    <a:pt x="208" y="194"/>
                  </a:lnTo>
                  <a:lnTo>
                    <a:pt x="210" y="188"/>
                  </a:lnTo>
                  <a:lnTo>
                    <a:pt x="210" y="180"/>
                  </a:lnTo>
                  <a:lnTo>
                    <a:pt x="206" y="174"/>
                  </a:lnTo>
                  <a:lnTo>
                    <a:pt x="202" y="168"/>
                  </a:lnTo>
                  <a:lnTo>
                    <a:pt x="202" y="168"/>
                  </a:lnTo>
                  <a:lnTo>
                    <a:pt x="196" y="166"/>
                  </a:lnTo>
                  <a:lnTo>
                    <a:pt x="192" y="166"/>
                  </a:lnTo>
                  <a:lnTo>
                    <a:pt x="192" y="166"/>
                  </a:lnTo>
                  <a:lnTo>
                    <a:pt x="186" y="168"/>
                  </a:lnTo>
                  <a:lnTo>
                    <a:pt x="182" y="170"/>
                  </a:lnTo>
                  <a:lnTo>
                    <a:pt x="182" y="170"/>
                  </a:lnTo>
                  <a:lnTo>
                    <a:pt x="180" y="164"/>
                  </a:lnTo>
                  <a:lnTo>
                    <a:pt x="180" y="160"/>
                  </a:lnTo>
                  <a:lnTo>
                    <a:pt x="176" y="156"/>
                  </a:lnTo>
                  <a:lnTo>
                    <a:pt x="172" y="152"/>
                  </a:lnTo>
                  <a:lnTo>
                    <a:pt x="172" y="152"/>
                  </a:lnTo>
                  <a:lnTo>
                    <a:pt x="168" y="150"/>
                  </a:lnTo>
                  <a:lnTo>
                    <a:pt x="162" y="150"/>
                  </a:lnTo>
                  <a:lnTo>
                    <a:pt x="162" y="150"/>
                  </a:lnTo>
                  <a:lnTo>
                    <a:pt x="156" y="150"/>
                  </a:lnTo>
                  <a:lnTo>
                    <a:pt x="152" y="152"/>
                  </a:lnTo>
                  <a:lnTo>
                    <a:pt x="152" y="152"/>
                  </a:lnTo>
                  <a:lnTo>
                    <a:pt x="152" y="148"/>
                  </a:lnTo>
                  <a:lnTo>
                    <a:pt x="150" y="142"/>
                  </a:lnTo>
                  <a:lnTo>
                    <a:pt x="146" y="138"/>
                  </a:lnTo>
                  <a:lnTo>
                    <a:pt x="142" y="134"/>
                  </a:lnTo>
                  <a:lnTo>
                    <a:pt x="142" y="134"/>
                  </a:lnTo>
                  <a:lnTo>
                    <a:pt x="138" y="132"/>
                  </a:lnTo>
                  <a:lnTo>
                    <a:pt x="134" y="132"/>
                  </a:lnTo>
                  <a:close/>
                  <a:moveTo>
                    <a:pt x="378" y="0"/>
                  </a:moveTo>
                  <a:lnTo>
                    <a:pt x="316" y="18"/>
                  </a:lnTo>
                  <a:lnTo>
                    <a:pt x="366" y="184"/>
                  </a:lnTo>
                  <a:lnTo>
                    <a:pt x="386" y="178"/>
                  </a:lnTo>
                  <a:lnTo>
                    <a:pt x="386" y="178"/>
                  </a:lnTo>
                  <a:lnTo>
                    <a:pt x="394" y="160"/>
                  </a:lnTo>
                  <a:lnTo>
                    <a:pt x="398" y="140"/>
                  </a:lnTo>
                  <a:lnTo>
                    <a:pt x="402" y="118"/>
                  </a:lnTo>
                  <a:lnTo>
                    <a:pt x="404" y="96"/>
                  </a:lnTo>
                  <a:lnTo>
                    <a:pt x="404" y="96"/>
                  </a:lnTo>
                  <a:lnTo>
                    <a:pt x="402" y="70"/>
                  </a:lnTo>
                  <a:lnTo>
                    <a:pt x="398" y="46"/>
                  </a:lnTo>
                  <a:lnTo>
                    <a:pt x="390" y="22"/>
                  </a:lnTo>
                  <a:lnTo>
                    <a:pt x="378" y="0"/>
                  </a:lnTo>
                  <a:lnTo>
                    <a:pt x="378" y="0"/>
                  </a:lnTo>
                  <a:close/>
                  <a:moveTo>
                    <a:pt x="26" y="0"/>
                  </a:moveTo>
                  <a:lnTo>
                    <a:pt x="26" y="0"/>
                  </a:lnTo>
                  <a:lnTo>
                    <a:pt x="14" y="22"/>
                  </a:lnTo>
                  <a:lnTo>
                    <a:pt x="6" y="46"/>
                  </a:lnTo>
                  <a:lnTo>
                    <a:pt x="2" y="70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2" y="118"/>
                  </a:lnTo>
                  <a:lnTo>
                    <a:pt x="6" y="140"/>
                  </a:lnTo>
                  <a:lnTo>
                    <a:pt x="10" y="160"/>
                  </a:lnTo>
                  <a:lnTo>
                    <a:pt x="18" y="178"/>
                  </a:lnTo>
                  <a:lnTo>
                    <a:pt x="40" y="184"/>
                  </a:lnTo>
                  <a:lnTo>
                    <a:pt x="88" y="18"/>
                  </a:lnTo>
                  <a:lnTo>
                    <a:pt x="26" y="0"/>
                  </a:lnTo>
                  <a:close/>
                  <a:moveTo>
                    <a:pt x="90" y="164"/>
                  </a:moveTo>
                  <a:lnTo>
                    <a:pt x="96" y="154"/>
                  </a:lnTo>
                  <a:lnTo>
                    <a:pt x="74" y="142"/>
                  </a:lnTo>
                  <a:lnTo>
                    <a:pt x="74" y="142"/>
                  </a:lnTo>
                  <a:lnTo>
                    <a:pt x="70" y="138"/>
                  </a:lnTo>
                  <a:lnTo>
                    <a:pt x="68" y="142"/>
                  </a:lnTo>
                  <a:lnTo>
                    <a:pt x="68" y="142"/>
                  </a:lnTo>
                  <a:lnTo>
                    <a:pt x="64" y="150"/>
                  </a:lnTo>
                  <a:lnTo>
                    <a:pt x="66" y="158"/>
                  </a:lnTo>
                  <a:lnTo>
                    <a:pt x="68" y="164"/>
                  </a:lnTo>
                  <a:lnTo>
                    <a:pt x="74" y="170"/>
                  </a:lnTo>
                  <a:lnTo>
                    <a:pt x="74" y="170"/>
                  </a:lnTo>
                  <a:lnTo>
                    <a:pt x="80" y="172"/>
                  </a:lnTo>
                  <a:lnTo>
                    <a:pt x="84" y="172"/>
                  </a:lnTo>
                  <a:lnTo>
                    <a:pt x="84" y="172"/>
                  </a:lnTo>
                  <a:lnTo>
                    <a:pt x="88" y="172"/>
                  </a:lnTo>
                  <a:lnTo>
                    <a:pt x="88" y="172"/>
                  </a:lnTo>
                  <a:lnTo>
                    <a:pt x="90" y="164"/>
                  </a:lnTo>
                  <a:lnTo>
                    <a:pt x="90" y="164"/>
                  </a:lnTo>
                  <a:close/>
                  <a:moveTo>
                    <a:pt x="328" y="106"/>
                  </a:moveTo>
                  <a:lnTo>
                    <a:pt x="306" y="34"/>
                  </a:lnTo>
                  <a:lnTo>
                    <a:pt x="306" y="34"/>
                  </a:lnTo>
                  <a:lnTo>
                    <a:pt x="304" y="30"/>
                  </a:lnTo>
                  <a:lnTo>
                    <a:pt x="300" y="26"/>
                  </a:lnTo>
                  <a:lnTo>
                    <a:pt x="296" y="24"/>
                  </a:lnTo>
                  <a:lnTo>
                    <a:pt x="292" y="22"/>
                  </a:lnTo>
                  <a:lnTo>
                    <a:pt x="230" y="8"/>
                  </a:lnTo>
                  <a:lnTo>
                    <a:pt x="230" y="8"/>
                  </a:lnTo>
                  <a:lnTo>
                    <a:pt x="230" y="8"/>
                  </a:lnTo>
                  <a:lnTo>
                    <a:pt x="194" y="2"/>
                  </a:lnTo>
                  <a:lnTo>
                    <a:pt x="194" y="2"/>
                  </a:lnTo>
                  <a:lnTo>
                    <a:pt x="192" y="2"/>
                  </a:lnTo>
                  <a:lnTo>
                    <a:pt x="192" y="2"/>
                  </a:lnTo>
                  <a:lnTo>
                    <a:pt x="192" y="2"/>
                  </a:lnTo>
                  <a:lnTo>
                    <a:pt x="192" y="2"/>
                  </a:lnTo>
                  <a:lnTo>
                    <a:pt x="192" y="0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88" y="0"/>
                  </a:lnTo>
                  <a:lnTo>
                    <a:pt x="188" y="0"/>
                  </a:lnTo>
                  <a:lnTo>
                    <a:pt x="182" y="2"/>
                  </a:lnTo>
                  <a:lnTo>
                    <a:pt x="176" y="4"/>
                  </a:lnTo>
                  <a:lnTo>
                    <a:pt x="170" y="8"/>
                  </a:lnTo>
                  <a:lnTo>
                    <a:pt x="166" y="12"/>
                  </a:lnTo>
                  <a:lnTo>
                    <a:pt x="148" y="44"/>
                  </a:lnTo>
                  <a:lnTo>
                    <a:pt x="148" y="44"/>
                  </a:lnTo>
                  <a:lnTo>
                    <a:pt x="144" y="54"/>
                  </a:lnTo>
                  <a:lnTo>
                    <a:pt x="146" y="62"/>
                  </a:lnTo>
                  <a:lnTo>
                    <a:pt x="150" y="72"/>
                  </a:lnTo>
                  <a:lnTo>
                    <a:pt x="156" y="78"/>
                  </a:lnTo>
                  <a:lnTo>
                    <a:pt x="156" y="78"/>
                  </a:lnTo>
                  <a:lnTo>
                    <a:pt x="162" y="80"/>
                  </a:lnTo>
                  <a:lnTo>
                    <a:pt x="168" y="80"/>
                  </a:lnTo>
                  <a:lnTo>
                    <a:pt x="168" y="80"/>
                  </a:lnTo>
                  <a:lnTo>
                    <a:pt x="174" y="80"/>
                  </a:lnTo>
                  <a:lnTo>
                    <a:pt x="180" y="78"/>
                  </a:lnTo>
                  <a:lnTo>
                    <a:pt x="184" y="74"/>
                  </a:lnTo>
                  <a:lnTo>
                    <a:pt x="188" y="68"/>
                  </a:lnTo>
                  <a:lnTo>
                    <a:pt x="208" y="36"/>
                  </a:lnTo>
                  <a:lnTo>
                    <a:pt x="292" y="82"/>
                  </a:lnTo>
                  <a:lnTo>
                    <a:pt x="292" y="82"/>
                  </a:lnTo>
                  <a:lnTo>
                    <a:pt x="298" y="86"/>
                  </a:lnTo>
                  <a:lnTo>
                    <a:pt x="304" y="90"/>
                  </a:lnTo>
                  <a:lnTo>
                    <a:pt x="304" y="90"/>
                  </a:lnTo>
                  <a:lnTo>
                    <a:pt x="304" y="94"/>
                  </a:lnTo>
                  <a:lnTo>
                    <a:pt x="304" y="94"/>
                  </a:lnTo>
                  <a:lnTo>
                    <a:pt x="306" y="94"/>
                  </a:lnTo>
                  <a:lnTo>
                    <a:pt x="324" y="124"/>
                  </a:lnTo>
                  <a:lnTo>
                    <a:pt x="324" y="124"/>
                  </a:lnTo>
                  <a:lnTo>
                    <a:pt x="326" y="120"/>
                  </a:lnTo>
                  <a:lnTo>
                    <a:pt x="328" y="116"/>
                  </a:lnTo>
                  <a:lnTo>
                    <a:pt x="330" y="110"/>
                  </a:lnTo>
                  <a:lnTo>
                    <a:pt x="328" y="106"/>
                  </a:lnTo>
                  <a:lnTo>
                    <a:pt x="328" y="10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4838"/>
            <p:cNvSpPr>
              <a:spLocks noEditPoints="1"/>
            </p:cNvSpPr>
            <p:nvPr/>
          </p:nvSpPr>
          <p:spPr bwMode="auto">
            <a:xfrm>
              <a:off x="447099" y="2257613"/>
              <a:ext cx="235167" cy="233783"/>
            </a:xfrm>
            <a:custGeom>
              <a:avLst/>
              <a:gdLst>
                <a:gd name="T0" fmla="*/ 24 w 340"/>
                <a:gd name="T1" fmla="*/ 266 h 338"/>
                <a:gd name="T2" fmla="*/ 18 w 340"/>
                <a:gd name="T3" fmla="*/ 270 h 338"/>
                <a:gd name="T4" fmla="*/ 14 w 340"/>
                <a:gd name="T5" fmla="*/ 276 h 338"/>
                <a:gd name="T6" fmla="*/ 16 w 340"/>
                <a:gd name="T7" fmla="*/ 280 h 338"/>
                <a:gd name="T8" fmla="*/ 20 w 340"/>
                <a:gd name="T9" fmla="*/ 286 h 338"/>
                <a:gd name="T10" fmla="*/ 316 w 340"/>
                <a:gd name="T11" fmla="*/ 286 h 338"/>
                <a:gd name="T12" fmla="*/ 320 w 340"/>
                <a:gd name="T13" fmla="*/ 286 h 338"/>
                <a:gd name="T14" fmla="*/ 324 w 340"/>
                <a:gd name="T15" fmla="*/ 280 h 338"/>
                <a:gd name="T16" fmla="*/ 326 w 340"/>
                <a:gd name="T17" fmla="*/ 276 h 338"/>
                <a:gd name="T18" fmla="*/ 322 w 340"/>
                <a:gd name="T19" fmla="*/ 270 h 338"/>
                <a:gd name="T20" fmla="*/ 316 w 340"/>
                <a:gd name="T21" fmla="*/ 266 h 338"/>
                <a:gd name="T22" fmla="*/ 298 w 340"/>
                <a:gd name="T23" fmla="*/ 192 h 338"/>
                <a:gd name="T24" fmla="*/ 316 w 340"/>
                <a:gd name="T25" fmla="*/ 192 h 338"/>
                <a:gd name="T26" fmla="*/ 322 w 340"/>
                <a:gd name="T27" fmla="*/ 190 h 338"/>
                <a:gd name="T28" fmla="*/ 326 w 340"/>
                <a:gd name="T29" fmla="*/ 182 h 338"/>
                <a:gd name="T30" fmla="*/ 324 w 340"/>
                <a:gd name="T31" fmla="*/ 178 h 338"/>
                <a:gd name="T32" fmla="*/ 320 w 340"/>
                <a:gd name="T33" fmla="*/ 172 h 338"/>
                <a:gd name="T34" fmla="*/ 24 w 340"/>
                <a:gd name="T35" fmla="*/ 172 h 338"/>
                <a:gd name="T36" fmla="*/ 20 w 340"/>
                <a:gd name="T37" fmla="*/ 172 h 338"/>
                <a:gd name="T38" fmla="*/ 16 w 340"/>
                <a:gd name="T39" fmla="*/ 178 h 338"/>
                <a:gd name="T40" fmla="*/ 14 w 340"/>
                <a:gd name="T41" fmla="*/ 182 h 338"/>
                <a:gd name="T42" fmla="*/ 18 w 340"/>
                <a:gd name="T43" fmla="*/ 190 h 338"/>
                <a:gd name="T44" fmla="*/ 24 w 340"/>
                <a:gd name="T45" fmla="*/ 192 h 338"/>
                <a:gd name="T46" fmla="*/ 42 w 340"/>
                <a:gd name="T47" fmla="*/ 266 h 338"/>
                <a:gd name="T48" fmla="*/ 248 w 340"/>
                <a:gd name="T49" fmla="*/ 266 h 338"/>
                <a:gd name="T50" fmla="*/ 230 w 340"/>
                <a:gd name="T51" fmla="*/ 192 h 338"/>
                <a:gd name="T52" fmla="*/ 248 w 340"/>
                <a:gd name="T53" fmla="*/ 266 h 338"/>
                <a:gd name="T54" fmla="*/ 162 w 340"/>
                <a:gd name="T55" fmla="*/ 266 h 338"/>
                <a:gd name="T56" fmla="*/ 178 w 340"/>
                <a:gd name="T57" fmla="*/ 192 h 338"/>
                <a:gd name="T58" fmla="*/ 110 w 340"/>
                <a:gd name="T59" fmla="*/ 266 h 338"/>
                <a:gd name="T60" fmla="*/ 92 w 340"/>
                <a:gd name="T61" fmla="*/ 192 h 338"/>
                <a:gd name="T62" fmla="*/ 110 w 340"/>
                <a:gd name="T63" fmla="*/ 266 h 338"/>
                <a:gd name="T64" fmla="*/ 340 w 340"/>
                <a:gd name="T65" fmla="*/ 322 h 338"/>
                <a:gd name="T66" fmla="*/ 334 w 340"/>
                <a:gd name="T67" fmla="*/ 334 h 338"/>
                <a:gd name="T68" fmla="*/ 324 w 340"/>
                <a:gd name="T69" fmla="*/ 338 h 338"/>
                <a:gd name="T70" fmla="*/ 16 w 340"/>
                <a:gd name="T71" fmla="*/ 338 h 338"/>
                <a:gd name="T72" fmla="*/ 6 w 340"/>
                <a:gd name="T73" fmla="*/ 334 h 338"/>
                <a:gd name="T74" fmla="*/ 0 w 340"/>
                <a:gd name="T75" fmla="*/ 322 h 338"/>
                <a:gd name="T76" fmla="*/ 2 w 340"/>
                <a:gd name="T77" fmla="*/ 316 h 338"/>
                <a:gd name="T78" fmla="*/ 10 w 340"/>
                <a:gd name="T79" fmla="*/ 308 h 338"/>
                <a:gd name="T80" fmla="*/ 324 w 340"/>
                <a:gd name="T81" fmla="*/ 306 h 338"/>
                <a:gd name="T82" fmla="*/ 330 w 340"/>
                <a:gd name="T83" fmla="*/ 308 h 338"/>
                <a:gd name="T84" fmla="*/ 338 w 340"/>
                <a:gd name="T85" fmla="*/ 316 h 338"/>
                <a:gd name="T86" fmla="*/ 340 w 340"/>
                <a:gd name="T87" fmla="*/ 322 h 338"/>
                <a:gd name="T88" fmla="*/ 82 w 340"/>
                <a:gd name="T89" fmla="*/ 154 h 338"/>
                <a:gd name="T90" fmla="*/ 84 w 340"/>
                <a:gd name="T91" fmla="*/ 136 h 338"/>
                <a:gd name="T92" fmla="*/ 98 w 340"/>
                <a:gd name="T93" fmla="*/ 104 h 338"/>
                <a:gd name="T94" fmla="*/ 120 w 340"/>
                <a:gd name="T95" fmla="*/ 80 h 338"/>
                <a:gd name="T96" fmla="*/ 152 w 340"/>
                <a:gd name="T97" fmla="*/ 68 h 338"/>
                <a:gd name="T98" fmla="*/ 170 w 340"/>
                <a:gd name="T99" fmla="*/ 66 h 338"/>
                <a:gd name="T100" fmla="*/ 204 w 340"/>
                <a:gd name="T101" fmla="*/ 72 h 338"/>
                <a:gd name="T102" fmla="*/ 232 w 340"/>
                <a:gd name="T103" fmla="*/ 92 h 338"/>
                <a:gd name="T104" fmla="*/ 250 w 340"/>
                <a:gd name="T105" fmla="*/ 118 h 338"/>
                <a:gd name="T106" fmla="*/ 258 w 340"/>
                <a:gd name="T107" fmla="*/ 154 h 338"/>
                <a:gd name="T108" fmla="*/ 192 w 340"/>
                <a:gd name="T109" fmla="*/ 54 h 338"/>
                <a:gd name="T110" fmla="*/ 148 w 340"/>
                <a:gd name="T111" fmla="*/ 26 h 338"/>
                <a:gd name="T112" fmla="*/ 192 w 340"/>
                <a:gd name="T113" fmla="*/ 26 h 338"/>
                <a:gd name="T114" fmla="*/ 192 w 340"/>
                <a:gd name="T115" fmla="*/ 54 h 3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40" h="338">
                  <a:moveTo>
                    <a:pt x="24" y="266"/>
                  </a:moveTo>
                  <a:lnTo>
                    <a:pt x="24" y="266"/>
                  </a:lnTo>
                  <a:lnTo>
                    <a:pt x="20" y="268"/>
                  </a:lnTo>
                  <a:lnTo>
                    <a:pt x="18" y="270"/>
                  </a:lnTo>
                  <a:lnTo>
                    <a:pt x="16" y="272"/>
                  </a:lnTo>
                  <a:lnTo>
                    <a:pt x="14" y="276"/>
                  </a:lnTo>
                  <a:lnTo>
                    <a:pt x="14" y="276"/>
                  </a:lnTo>
                  <a:lnTo>
                    <a:pt x="16" y="280"/>
                  </a:lnTo>
                  <a:lnTo>
                    <a:pt x="18" y="284"/>
                  </a:lnTo>
                  <a:lnTo>
                    <a:pt x="20" y="286"/>
                  </a:lnTo>
                  <a:lnTo>
                    <a:pt x="24" y="286"/>
                  </a:lnTo>
                  <a:lnTo>
                    <a:pt x="316" y="286"/>
                  </a:lnTo>
                  <a:lnTo>
                    <a:pt x="316" y="286"/>
                  </a:lnTo>
                  <a:lnTo>
                    <a:pt x="320" y="286"/>
                  </a:lnTo>
                  <a:lnTo>
                    <a:pt x="322" y="284"/>
                  </a:lnTo>
                  <a:lnTo>
                    <a:pt x="324" y="280"/>
                  </a:lnTo>
                  <a:lnTo>
                    <a:pt x="326" y="276"/>
                  </a:lnTo>
                  <a:lnTo>
                    <a:pt x="326" y="276"/>
                  </a:lnTo>
                  <a:lnTo>
                    <a:pt x="324" y="272"/>
                  </a:lnTo>
                  <a:lnTo>
                    <a:pt x="322" y="270"/>
                  </a:lnTo>
                  <a:lnTo>
                    <a:pt x="320" y="268"/>
                  </a:lnTo>
                  <a:lnTo>
                    <a:pt x="316" y="266"/>
                  </a:lnTo>
                  <a:lnTo>
                    <a:pt x="298" y="266"/>
                  </a:lnTo>
                  <a:lnTo>
                    <a:pt x="298" y="192"/>
                  </a:lnTo>
                  <a:lnTo>
                    <a:pt x="316" y="192"/>
                  </a:lnTo>
                  <a:lnTo>
                    <a:pt x="316" y="192"/>
                  </a:lnTo>
                  <a:lnTo>
                    <a:pt x="320" y="192"/>
                  </a:lnTo>
                  <a:lnTo>
                    <a:pt x="322" y="190"/>
                  </a:lnTo>
                  <a:lnTo>
                    <a:pt x="324" y="186"/>
                  </a:lnTo>
                  <a:lnTo>
                    <a:pt x="326" y="182"/>
                  </a:lnTo>
                  <a:lnTo>
                    <a:pt x="326" y="182"/>
                  </a:lnTo>
                  <a:lnTo>
                    <a:pt x="324" y="178"/>
                  </a:lnTo>
                  <a:lnTo>
                    <a:pt x="322" y="176"/>
                  </a:lnTo>
                  <a:lnTo>
                    <a:pt x="320" y="172"/>
                  </a:lnTo>
                  <a:lnTo>
                    <a:pt x="316" y="172"/>
                  </a:lnTo>
                  <a:lnTo>
                    <a:pt x="24" y="172"/>
                  </a:lnTo>
                  <a:lnTo>
                    <a:pt x="24" y="172"/>
                  </a:lnTo>
                  <a:lnTo>
                    <a:pt x="20" y="172"/>
                  </a:lnTo>
                  <a:lnTo>
                    <a:pt x="18" y="176"/>
                  </a:lnTo>
                  <a:lnTo>
                    <a:pt x="16" y="178"/>
                  </a:lnTo>
                  <a:lnTo>
                    <a:pt x="14" y="182"/>
                  </a:lnTo>
                  <a:lnTo>
                    <a:pt x="14" y="182"/>
                  </a:lnTo>
                  <a:lnTo>
                    <a:pt x="16" y="186"/>
                  </a:lnTo>
                  <a:lnTo>
                    <a:pt x="18" y="190"/>
                  </a:lnTo>
                  <a:lnTo>
                    <a:pt x="20" y="192"/>
                  </a:lnTo>
                  <a:lnTo>
                    <a:pt x="24" y="192"/>
                  </a:lnTo>
                  <a:lnTo>
                    <a:pt x="42" y="192"/>
                  </a:lnTo>
                  <a:lnTo>
                    <a:pt x="42" y="266"/>
                  </a:lnTo>
                  <a:lnTo>
                    <a:pt x="24" y="266"/>
                  </a:lnTo>
                  <a:close/>
                  <a:moveTo>
                    <a:pt x="248" y="266"/>
                  </a:moveTo>
                  <a:lnTo>
                    <a:pt x="230" y="266"/>
                  </a:lnTo>
                  <a:lnTo>
                    <a:pt x="230" y="192"/>
                  </a:lnTo>
                  <a:lnTo>
                    <a:pt x="248" y="192"/>
                  </a:lnTo>
                  <a:lnTo>
                    <a:pt x="248" y="266"/>
                  </a:lnTo>
                  <a:close/>
                  <a:moveTo>
                    <a:pt x="178" y="266"/>
                  </a:moveTo>
                  <a:lnTo>
                    <a:pt x="162" y="266"/>
                  </a:lnTo>
                  <a:lnTo>
                    <a:pt x="162" y="192"/>
                  </a:lnTo>
                  <a:lnTo>
                    <a:pt x="178" y="192"/>
                  </a:lnTo>
                  <a:lnTo>
                    <a:pt x="178" y="266"/>
                  </a:lnTo>
                  <a:close/>
                  <a:moveTo>
                    <a:pt x="110" y="266"/>
                  </a:moveTo>
                  <a:lnTo>
                    <a:pt x="92" y="266"/>
                  </a:lnTo>
                  <a:lnTo>
                    <a:pt x="92" y="192"/>
                  </a:lnTo>
                  <a:lnTo>
                    <a:pt x="110" y="192"/>
                  </a:lnTo>
                  <a:lnTo>
                    <a:pt x="110" y="266"/>
                  </a:lnTo>
                  <a:close/>
                  <a:moveTo>
                    <a:pt x="340" y="322"/>
                  </a:moveTo>
                  <a:lnTo>
                    <a:pt x="340" y="322"/>
                  </a:lnTo>
                  <a:lnTo>
                    <a:pt x="338" y="328"/>
                  </a:lnTo>
                  <a:lnTo>
                    <a:pt x="334" y="334"/>
                  </a:lnTo>
                  <a:lnTo>
                    <a:pt x="330" y="336"/>
                  </a:lnTo>
                  <a:lnTo>
                    <a:pt x="324" y="338"/>
                  </a:lnTo>
                  <a:lnTo>
                    <a:pt x="16" y="338"/>
                  </a:lnTo>
                  <a:lnTo>
                    <a:pt x="16" y="338"/>
                  </a:lnTo>
                  <a:lnTo>
                    <a:pt x="10" y="336"/>
                  </a:lnTo>
                  <a:lnTo>
                    <a:pt x="6" y="334"/>
                  </a:lnTo>
                  <a:lnTo>
                    <a:pt x="2" y="328"/>
                  </a:lnTo>
                  <a:lnTo>
                    <a:pt x="0" y="322"/>
                  </a:lnTo>
                  <a:lnTo>
                    <a:pt x="0" y="322"/>
                  </a:lnTo>
                  <a:lnTo>
                    <a:pt x="2" y="316"/>
                  </a:lnTo>
                  <a:lnTo>
                    <a:pt x="6" y="310"/>
                  </a:lnTo>
                  <a:lnTo>
                    <a:pt x="10" y="308"/>
                  </a:lnTo>
                  <a:lnTo>
                    <a:pt x="16" y="306"/>
                  </a:lnTo>
                  <a:lnTo>
                    <a:pt x="324" y="306"/>
                  </a:lnTo>
                  <a:lnTo>
                    <a:pt x="324" y="306"/>
                  </a:lnTo>
                  <a:lnTo>
                    <a:pt x="330" y="308"/>
                  </a:lnTo>
                  <a:lnTo>
                    <a:pt x="334" y="310"/>
                  </a:lnTo>
                  <a:lnTo>
                    <a:pt x="338" y="316"/>
                  </a:lnTo>
                  <a:lnTo>
                    <a:pt x="340" y="322"/>
                  </a:lnTo>
                  <a:lnTo>
                    <a:pt x="340" y="322"/>
                  </a:lnTo>
                  <a:close/>
                  <a:moveTo>
                    <a:pt x="258" y="154"/>
                  </a:moveTo>
                  <a:lnTo>
                    <a:pt x="82" y="154"/>
                  </a:lnTo>
                  <a:lnTo>
                    <a:pt x="82" y="154"/>
                  </a:lnTo>
                  <a:lnTo>
                    <a:pt x="84" y="136"/>
                  </a:lnTo>
                  <a:lnTo>
                    <a:pt x="90" y="118"/>
                  </a:lnTo>
                  <a:lnTo>
                    <a:pt x="98" y="104"/>
                  </a:lnTo>
                  <a:lnTo>
                    <a:pt x="108" y="92"/>
                  </a:lnTo>
                  <a:lnTo>
                    <a:pt x="120" y="80"/>
                  </a:lnTo>
                  <a:lnTo>
                    <a:pt x="136" y="72"/>
                  </a:lnTo>
                  <a:lnTo>
                    <a:pt x="152" y="68"/>
                  </a:lnTo>
                  <a:lnTo>
                    <a:pt x="170" y="66"/>
                  </a:lnTo>
                  <a:lnTo>
                    <a:pt x="170" y="66"/>
                  </a:lnTo>
                  <a:lnTo>
                    <a:pt x="188" y="68"/>
                  </a:lnTo>
                  <a:lnTo>
                    <a:pt x="204" y="72"/>
                  </a:lnTo>
                  <a:lnTo>
                    <a:pt x="220" y="80"/>
                  </a:lnTo>
                  <a:lnTo>
                    <a:pt x="232" y="92"/>
                  </a:lnTo>
                  <a:lnTo>
                    <a:pt x="242" y="104"/>
                  </a:lnTo>
                  <a:lnTo>
                    <a:pt x="250" y="118"/>
                  </a:lnTo>
                  <a:lnTo>
                    <a:pt x="256" y="136"/>
                  </a:lnTo>
                  <a:lnTo>
                    <a:pt x="258" y="154"/>
                  </a:lnTo>
                  <a:lnTo>
                    <a:pt x="258" y="154"/>
                  </a:lnTo>
                  <a:close/>
                  <a:moveTo>
                    <a:pt x="192" y="54"/>
                  </a:moveTo>
                  <a:lnTo>
                    <a:pt x="148" y="54"/>
                  </a:lnTo>
                  <a:lnTo>
                    <a:pt x="148" y="26"/>
                  </a:lnTo>
                  <a:lnTo>
                    <a:pt x="170" y="0"/>
                  </a:lnTo>
                  <a:lnTo>
                    <a:pt x="192" y="26"/>
                  </a:lnTo>
                  <a:lnTo>
                    <a:pt x="192" y="26"/>
                  </a:lnTo>
                  <a:lnTo>
                    <a:pt x="192" y="5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5" name="Freeform 4847"/>
            <p:cNvSpPr>
              <a:spLocks noEditPoints="1"/>
            </p:cNvSpPr>
            <p:nvPr/>
          </p:nvSpPr>
          <p:spPr bwMode="auto">
            <a:xfrm>
              <a:off x="2425321" y="3257386"/>
              <a:ext cx="195605" cy="270121"/>
            </a:xfrm>
            <a:custGeom>
              <a:avLst/>
              <a:gdLst>
                <a:gd name="T0" fmla="*/ 252 w 252"/>
                <a:gd name="T1" fmla="*/ 332 h 348"/>
                <a:gd name="T2" fmla="*/ 242 w 252"/>
                <a:gd name="T3" fmla="*/ 346 h 348"/>
                <a:gd name="T4" fmla="*/ 16 w 252"/>
                <a:gd name="T5" fmla="*/ 348 h 348"/>
                <a:gd name="T6" fmla="*/ 2 w 252"/>
                <a:gd name="T7" fmla="*/ 338 h 348"/>
                <a:gd name="T8" fmla="*/ 0 w 252"/>
                <a:gd name="T9" fmla="*/ 32 h 348"/>
                <a:gd name="T10" fmla="*/ 10 w 252"/>
                <a:gd name="T11" fmla="*/ 16 h 348"/>
                <a:gd name="T12" fmla="*/ 90 w 252"/>
                <a:gd name="T13" fmla="*/ 16 h 348"/>
                <a:gd name="T14" fmla="*/ 86 w 252"/>
                <a:gd name="T15" fmla="*/ 30 h 348"/>
                <a:gd name="T16" fmla="*/ 16 w 252"/>
                <a:gd name="T17" fmla="*/ 332 h 348"/>
                <a:gd name="T18" fmla="*/ 168 w 252"/>
                <a:gd name="T19" fmla="*/ 34 h 348"/>
                <a:gd name="T20" fmla="*/ 164 w 252"/>
                <a:gd name="T21" fmla="*/ 26 h 348"/>
                <a:gd name="T22" fmla="*/ 236 w 252"/>
                <a:gd name="T23" fmla="*/ 16 h 348"/>
                <a:gd name="T24" fmla="*/ 248 w 252"/>
                <a:gd name="T25" fmla="*/ 20 h 348"/>
                <a:gd name="T26" fmla="*/ 252 w 252"/>
                <a:gd name="T27" fmla="*/ 32 h 348"/>
                <a:gd name="T28" fmla="*/ 36 w 252"/>
                <a:gd name="T29" fmla="*/ 312 h 348"/>
                <a:gd name="T30" fmla="*/ 36 w 252"/>
                <a:gd name="T31" fmla="*/ 94 h 348"/>
                <a:gd name="T32" fmla="*/ 216 w 252"/>
                <a:gd name="T33" fmla="*/ 94 h 348"/>
                <a:gd name="T34" fmla="*/ 132 w 252"/>
                <a:gd name="T35" fmla="*/ 186 h 348"/>
                <a:gd name="T36" fmla="*/ 122 w 252"/>
                <a:gd name="T37" fmla="*/ 184 h 348"/>
                <a:gd name="T38" fmla="*/ 74 w 252"/>
                <a:gd name="T39" fmla="*/ 206 h 348"/>
                <a:gd name="T40" fmla="*/ 68 w 252"/>
                <a:gd name="T41" fmla="*/ 204 h 348"/>
                <a:gd name="T42" fmla="*/ 60 w 252"/>
                <a:gd name="T43" fmla="*/ 206 h 348"/>
                <a:gd name="T44" fmla="*/ 58 w 252"/>
                <a:gd name="T45" fmla="*/ 218 h 348"/>
                <a:gd name="T46" fmla="*/ 78 w 252"/>
                <a:gd name="T47" fmla="*/ 238 h 348"/>
                <a:gd name="T48" fmla="*/ 86 w 252"/>
                <a:gd name="T49" fmla="*/ 242 h 348"/>
                <a:gd name="T50" fmla="*/ 132 w 252"/>
                <a:gd name="T51" fmla="*/ 200 h 348"/>
                <a:gd name="T52" fmla="*/ 134 w 252"/>
                <a:gd name="T53" fmla="*/ 192 h 348"/>
                <a:gd name="T54" fmla="*/ 132 w 252"/>
                <a:gd name="T55" fmla="*/ 186 h 348"/>
                <a:gd name="T56" fmla="*/ 128 w 252"/>
                <a:gd name="T57" fmla="*/ 122 h 348"/>
                <a:gd name="T58" fmla="*/ 118 w 252"/>
                <a:gd name="T59" fmla="*/ 124 h 348"/>
                <a:gd name="T60" fmla="*/ 74 w 252"/>
                <a:gd name="T61" fmla="*/ 144 h 348"/>
                <a:gd name="T62" fmla="*/ 64 w 252"/>
                <a:gd name="T63" fmla="*/ 142 h 348"/>
                <a:gd name="T64" fmla="*/ 58 w 252"/>
                <a:gd name="T65" fmla="*/ 148 h 348"/>
                <a:gd name="T66" fmla="*/ 60 w 252"/>
                <a:gd name="T67" fmla="*/ 158 h 348"/>
                <a:gd name="T68" fmla="*/ 82 w 252"/>
                <a:gd name="T69" fmla="*/ 180 h 348"/>
                <a:gd name="T70" fmla="*/ 90 w 252"/>
                <a:gd name="T71" fmla="*/ 180 h 348"/>
                <a:gd name="T72" fmla="*/ 132 w 252"/>
                <a:gd name="T73" fmla="*/ 138 h 348"/>
                <a:gd name="T74" fmla="*/ 134 w 252"/>
                <a:gd name="T75" fmla="*/ 126 h 348"/>
                <a:gd name="T76" fmla="*/ 36 w 252"/>
                <a:gd name="T77" fmla="*/ 64 h 348"/>
                <a:gd name="T78" fmla="*/ 40 w 252"/>
                <a:gd name="T79" fmla="*/ 54 h 348"/>
                <a:gd name="T80" fmla="*/ 78 w 252"/>
                <a:gd name="T81" fmla="*/ 48 h 348"/>
                <a:gd name="T82" fmla="*/ 94 w 252"/>
                <a:gd name="T83" fmla="*/ 42 h 348"/>
                <a:gd name="T84" fmla="*/ 100 w 252"/>
                <a:gd name="T85" fmla="*/ 26 h 348"/>
                <a:gd name="T86" fmla="*/ 116 w 252"/>
                <a:gd name="T87" fmla="*/ 2 h 348"/>
                <a:gd name="T88" fmla="*/ 136 w 252"/>
                <a:gd name="T89" fmla="*/ 2 h 348"/>
                <a:gd name="T90" fmla="*/ 152 w 252"/>
                <a:gd name="T91" fmla="*/ 26 h 348"/>
                <a:gd name="T92" fmla="*/ 158 w 252"/>
                <a:gd name="T93" fmla="*/ 42 h 348"/>
                <a:gd name="T94" fmla="*/ 200 w 252"/>
                <a:gd name="T95" fmla="*/ 48 h 348"/>
                <a:gd name="T96" fmla="*/ 212 w 252"/>
                <a:gd name="T97" fmla="*/ 54 h 348"/>
                <a:gd name="T98" fmla="*/ 216 w 252"/>
                <a:gd name="T99" fmla="*/ 78 h 348"/>
                <a:gd name="T100" fmla="*/ 36 w 252"/>
                <a:gd name="T101" fmla="*/ 82 h 348"/>
                <a:gd name="T102" fmla="*/ 36 w 252"/>
                <a:gd name="T103" fmla="*/ 64 h 348"/>
                <a:gd name="T104" fmla="*/ 116 w 252"/>
                <a:gd name="T105" fmla="*/ 30 h 348"/>
                <a:gd name="T106" fmla="*/ 126 w 252"/>
                <a:gd name="T107" fmla="*/ 38 h 348"/>
                <a:gd name="T108" fmla="*/ 134 w 252"/>
                <a:gd name="T109" fmla="*/ 34 h 348"/>
                <a:gd name="T110" fmla="*/ 136 w 252"/>
                <a:gd name="T111" fmla="*/ 26 h 348"/>
                <a:gd name="T112" fmla="*/ 130 w 252"/>
                <a:gd name="T113" fmla="*/ 16 h 348"/>
                <a:gd name="T114" fmla="*/ 122 w 252"/>
                <a:gd name="T115" fmla="*/ 16 h 348"/>
                <a:gd name="T116" fmla="*/ 116 w 252"/>
                <a:gd name="T117" fmla="*/ 26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52" h="348">
                  <a:moveTo>
                    <a:pt x="252" y="32"/>
                  </a:moveTo>
                  <a:lnTo>
                    <a:pt x="252" y="332"/>
                  </a:lnTo>
                  <a:lnTo>
                    <a:pt x="252" y="332"/>
                  </a:lnTo>
                  <a:lnTo>
                    <a:pt x="250" y="338"/>
                  </a:lnTo>
                  <a:lnTo>
                    <a:pt x="248" y="344"/>
                  </a:lnTo>
                  <a:lnTo>
                    <a:pt x="242" y="346"/>
                  </a:lnTo>
                  <a:lnTo>
                    <a:pt x="236" y="348"/>
                  </a:lnTo>
                  <a:lnTo>
                    <a:pt x="16" y="348"/>
                  </a:lnTo>
                  <a:lnTo>
                    <a:pt x="16" y="348"/>
                  </a:lnTo>
                  <a:lnTo>
                    <a:pt x="10" y="346"/>
                  </a:lnTo>
                  <a:lnTo>
                    <a:pt x="4" y="344"/>
                  </a:lnTo>
                  <a:lnTo>
                    <a:pt x="2" y="338"/>
                  </a:lnTo>
                  <a:lnTo>
                    <a:pt x="0" y="332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2" y="26"/>
                  </a:lnTo>
                  <a:lnTo>
                    <a:pt x="4" y="20"/>
                  </a:lnTo>
                  <a:lnTo>
                    <a:pt x="10" y="16"/>
                  </a:lnTo>
                  <a:lnTo>
                    <a:pt x="16" y="16"/>
                  </a:lnTo>
                  <a:lnTo>
                    <a:pt x="90" y="16"/>
                  </a:lnTo>
                  <a:lnTo>
                    <a:pt x="90" y="16"/>
                  </a:lnTo>
                  <a:lnTo>
                    <a:pt x="88" y="26"/>
                  </a:lnTo>
                  <a:lnTo>
                    <a:pt x="88" y="26"/>
                  </a:lnTo>
                  <a:lnTo>
                    <a:pt x="86" y="30"/>
                  </a:lnTo>
                  <a:lnTo>
                    <a:pt x="84" y="34"/>
                  </a:lnTo>
                  <a:lnTo>
                    <a:pt x="16" y="34"/>
                  </a:lnTo>
                  <a:lnTo>
                    <a:pt x="16" y="332"/>
                  </a:lnTo>
                  <a:lnTo>
                    <a:pt x="236" y="332"/>
                  </a:lnTo>
                  <a:lnTo>
                    <a:pt x="236" y="34"/>
                  </a:lnTo>
                  <a:lnTo>
                    <a:pt x="168" y="34"/>
                  </a:lnTo>
                  <a:lnTo>
                    <a:pt x="168" y="34"/>
                  </a:lnTo>
                  <a:lnTo>
                    <a:pt x="166" y="30"/>
                  </a:lnTo>
                  <a:lnTo>
                    <a:pt x="164" y="26"/>
                  </a:lnTo>
                  <a:lnTo>
                    <a:pt x="164" y="26"/>
                  </a:lnTo>
                  <a:lnTo>
                    <a:pt x="162" y="16"/>
                  </a:lnTo>
                  <a:lnTo>
                    <a:pt x="236" y="16"/>
                  </a:lnTo>
                  <a:lnTo>
                    <a:pt x="236" y="16"/>
                  </a:lnTo>
                  <a:lnTo>
                    <a:pt x="242" y="16"/>
                  </a:lnTo>
                  <a:lnTo>
                    <a:pt x="248" y="20"/>
                  </a:lnTo>
                  <a:lnTo>
                    <a:pt x="250" y="26"/>
                  </a:lnTo>
                  <a:lnTo>
                    <a:pt x="252" y="32"/>
                  </a:lnTo>
                  <a:lnTo>
                    <a:pt x="252" y="32"/>
                  </a:lnTo>
                  <a:close/>
                  <a:moveTo>
                    <a:pt x="216" y="94"/>
                  </a:moveTo>
                  <a:lnTo>
                    <a:pt x="216" y="312"/>
                  </a:lnTo>
                  <a:lnTo>
                    <a:pt x="36" y="312"/>
                  </a:lnTo>
                  <a:lnTo>
                    <a:pt x="36" y="94"/>
                  </a:lnTo>
                  <a:lnTo>
                    <a:pt x="36" y="94"/>
                  </a:lnTo>
                  <a:lnTo>
                    <a:pt x="36" y="94"/>
                  </a:lnTo>
                  <a:lnTo>
                    <a:pt x="216" y="94"/>
                  </a:lnTo>
                  <a:lnTo>
                    <a:pt x="216" y="94"/>
                  </a:lnTo>
                  <a:lnTo>
                    <a:pt x="216" y="94"/>
                  </a:lnTo>
                  <a:lnTo>
                    <a:pt x="216" y="94"/>
                  </a:lnTo>
                  <a:close/>
                  <a:moveTo>
                    <a:pt x="132" y="186"/>
                  </a:moveTo>
                  <a:lnTo>
                    <a:pt x="132" y="186"/>
                  </a:lnTo>
                  <a:lnTo>
                    <a:pt x="128" y="184"/>
                  </a:lnTo>
                  <a:lnTo>
                    <a:pt x="124" y="182"/>
                  </a:lnTo>
                  <a:lnTo>
                    <a:pt x="122" y="184"/>
                  </a:lnTo>
                  <a:lnTo>
                    <a:pt x="118" y="186"/>
                  </a:lnTo>
                  <a:lnTo>
                    <a:pt x="86" y="218"/>
                  </a:lnTo>
                  <a:lnTo>
                    <a:pt x="74" y="206"/>
                  </a:lnTo>
                  <a:lnTo>
                    <a:pt x="74" y="206"/>
                  </a:lnTo>
                  <a:lnTo>
                    <a:pt x="70" y="204"/>
                  </a:lnTo>
                  <a:lnTo>
                    <a:pt x="68" y="204"/>
                  </a:lnTo>
                  <a:lnTo>
                    <a:pt x="64" y="204"/>
                  </a:lnTo>
                  <a:lnTo>
                    <a:pt x="60" y="206"/>
                  </a:lnTo>
                  <a:lnTo>
                    <a:pt x="60" y="206"/>
                  </a:lnTo>
                  <a:lnTo>
                    <a:pt x="58" y="210"/>
                  </a:lnTo>
                  <a:lnTo>
                    <a:pt x="58" y="214"/>
                  </a:lnTo>
                  <a:lnTo>
                    <a:pt x="58" y="218"/>
                  </a:lnTo>
                  <a:lnTo>
                    <a:pt x="60" y="220"/>
                  </a:lnTo>
                  <a:lnTo>
                    <a:pt x="78" y="238"/>
                  </a:lnTo>
                  <a:lnTo>
                    <a:pt x="78" y="238"/>
                  </a:lnTo>
                  <a:lnTo>
                    <a:pt x="82" y="242"/>
                  </a:lnTo>
                  <a:lnTo>
                    <a:pt x="86" y="242"/>
                  </a:lnTo>
                  <a:lnTo>
                    <a:pt x="86" y="242"/>
                  </a:lnTo>
                  <a:lnTo>
                    <a:pt x="90" y="242"/>
                  </a:lnTo>
                  <a:lnTo>
                    <a:pt x="92" y="238"/>
                  </a:lnTo>
                  <a:lnTo>
                    <a:pt x="132" y="200"/>
                  </a:lnTo>
                  <a:lnTo>
                    <a:pt x="132" y="200"/>
                  </a:lnTo>
                  <a:lnTo>
                    <a:pt x="134" y="196"/>
                  </a:lnTo>
                  <a:lnTo>
                    <a:pt x="134" y="192"/>
                  </a:lnTo>
                  <a:lnTo>
                    <a:pt x="134" y="188"/>
                  </a:lnTo>
                  <a:lnTo>
                    <a:pt x="132" y="186"/>
                  </a:lnTo>
                  <a:lnTo>
                    <a:pt x="132" y="186"/>
                  </a:lnTo>
                  <a:close/>
                  <a:moveTo>
                    <a:pt x="132" y="124"/>
                  </a:moveTo>
                  <a:lnTo>
                    <a:pt x="132" y="124"/>
                  </a:lnTo>
                  <a:lnTo>
                    <a:pt x="128" y="122"/>
                  </a:lnTo>
                  <a:lnTo>
                    <a:pt x="124" y="120"/>
                  </a:lnTo>
                  <a:lnTo>
                    <a:pt x="122" y="122"/>
                  </a:lnTo>
                  <a:lnTo>
                    <a:pt x="118" y="124"/>
                  </a:lnTo>
                  <a:lnTo>
                    <a:pt x="86" y="156"/>
                  </a:lnTo>
                  <a:lnTo>
                    <a:pt x="74" y="144"/>
                  </a:lnTo>
                  <a:lnTo>
                    <a:pt x="74" y="144"/>
                  </a:lnTo>
                  <a:lnTo>
                    <a:pt x="70" y="142"/>
                  </a:lnTo>
                  <a:lnTo>
                    <a:pt x="68" y="142"/>
                  </a:lnTo>
                  <a:lnTo>
                    <a:pt x="64" y="142"/>
                  </a:lnTo>
                  <a:lnTo>
                    <a:pt x="60" y="144"/>
                  </a:lnTo>
                  <a:lnTo>
                    <a:pt x="60" y="144"/>
                  </a:lnTo>
                  <a:lnTo>
                    <a:pt x="58" y="148"/>
                  </a:lnTo>
                  <a:lnTo>
                    <a:pt x="58" y="152"/>
                  </a:lnTo>
                  <a:lnTo>
                    <a:pt x="58" y="156"/>
                  </a:lnTo>
                  <a:lnTo>
                    <a:pt x="60" y="158"/>
                  </a:lnTo>
                  <a:lnTo>
                    <a:pt x="78" y="178"/>
                  </a:lnTo>
                  <a:lnTo>
                    <a:pt x="78" y="178"/>
                  </a:lnTo>
                  <a:lnTo>
                    <a:pt x="82" y="180"/>
                  </a:lnTo>
                  <a:lnTo>
                    <a:pt x="86" y="180"/>
                  </a:lnTo>
                  <a:lnTo>
                    <a:pt x="86" y="180"/>
                  </a:lnTo>
                  <a:lnTo>
                    <a:pt x="90" y="180"/>
                  </a:lnTo>
                  <a:lnTo>
                    <a:pt x="92" y="178"/>
                  </a:lnTo>
                  <a:lnTo>
                    <a:pt x="132" y="138"/>
                  </a:lnTo>
                  <a:lnTo>
                    <a:pt x="132" y="138"/>
                  </a:lnTo>
                  <a:lnTo>
                    <a:pt x="134" y="134"/>
                  </a:lnTo>
                  <a:lnTo>
                    <a:pt x="134" y="130"/>
                  </a:lnTo>
                  <a:lnTo>
                    <a:pt x="134" y="126"/>
                  </a:lnTo>
                  <a:lnTo>
                    <a:pt x="132" y="124"/>
                  </a:lnTo>
                  <a:lnTo>
                    <a:pt x="132" y="124"/>
                  </a:lnTo>
                  <a:close/>
                  <a:moveTo>
                    <a:pt x="36" y="64"/>
                  </a:moveTo>
                  <a:lnTo>
                    <a:pt x="36" y="64"/>
                  </a:lnTo>
                  <a:lnTo>
                    <a:pt x="36" y="58"/>
                  </a:lnTo>
                  <a:lnTo>
                    <a:pt x="40" y="54"/>
                  </a:lnTo>
                  <a:lnTo>
                    <a:pt x="46" y="50"/>
                  </a:lnTo>
                  <a:lnTo>
                    <a:pt x="52" y="48"/>
                  </a:lnTo>
                  <a:lnTo>
                    <a:pt x="78" y="48"/>
                  </a:lnTo>
                  <a:lnTo>
                    <a:pt x="78" y="48"/>
                  </a:lnTo>
                  <a:lnTo>
                    <a:pt x="86" y="46"/>
                  </a:lnTo>
                  <a:lnTo>
                    <a:pt x="94" y="42"/>
                  </a:lnTo>
                  <a:lnTo>
                    <a:pt x="98" y="36"/>
                  </a:lnTo>
                  <a:lnTo>
                    <a:pt x="100" y="26"/>
                  </a:lnTo>
                  <a:lnTo>
                    <a:pt x="100" y="26"/>
                  </a:lnTo>
                  <a:lnTo>
                    <a:pt x="102" y="16"/>
                  </a:lnTo>
                  <a:lnTo>
                    <a:pt x="108" y="8"/>
                  </a:lnTo>
                  <a:lnTo>
                    <a:pt x="116" y="2"/>
                  </a:lnTo>
                  <a:lnTo>
                    <a:pt x="126" y="0"/>
                  </a:lnTo>
                  <a:lnTo>
                    <a:pt x="126" y="0"/>
                  </a:lnTo>
                  <a:lnTo>
                    <a:pt x="136" y="2"/>
                  </a:lnTo>
                  <a:lnTo>
                    <a:pt x="144" y="8"/>
                  </a:lnTo>
                  <a:lnTo>
                    <a:pt x="150" y="16"/>
                  </a:lnTo>
                  <a:lnTo>
                    <a:pt x="152" y="26"/>
                  </a:lnTo>
                  <a:lnTo>
                    <a:pt x="152" y="26"/>
                  </a:lnTo>
                  <a:lnTo>
                    <a:pt x="154" y="36"/>
                  </a:lnTo>
                  <a:lnTo>
                    <a:pt x="158" y="42"/>
                  </a:lnTo>
                  <a:lnTo>
                    <a:pt x="166" y="46"/>
                  </a:lnTo>
                  <a:lnTo>
                    <a:pt x="174" y="48"/>
                  </a:lnTo>
                  <a:lnTo>
                    <a:pt x="200" y="48"/>
                  </a:lnTo>
                  <a:lnTo>
                    <a:pt x="200" y="48"/>
                  </a:lnTo>
                  <a:lnTo>
                    <a:pt x="206" y="50"/>
                  </a:lnTo>
                  <a:lnTo>
                    <a:pt x="212" y="54"/>
                  </a:lnTo>
                  <a:lnTo>
                    <a:pt x="216" y="58"/>
                  </a:lnTo>
                  <a:lnTo>
                    <a:pt x="216" y="64"/>
                  </a:lnTo>
                  <a:lnTo>
                    <a:pt x="216" y="78"/>
                  </a:lnTo>
                  <a:lnTo>
                    <a:pt x="216" y="78"/>
                  </a:lnTo>
                  <a:lnTo>
                    <a:pt x="216" y="82"/>
                  </a:lnTo>
                  <a:lnTo>
                    <a:pt x="36" y="82"/>
                  </a:lnTo>
                  <a:lnTo>
                    <a:pt x="36" y="82"/>
                  </a:lnTo>
                  <a:lnTo>
                    <a:pt x="36" y="78"/>
                  </a:lnTo>
                  <a:lnTo>
                    <a:pt x="36" y="64"/>
                  </a:lnTo>
                  <a:close/>
                  <a:moveTo>
                    <a:pt x="116" y="26"/>
                  </a:moveTo>
                  <a:lnTo>
                    <a:pt x="116" y="26"/>
                  </a:lnTo>
                  <a:lnTo>
                    <a:pt x="116" y="30"/>
                  </a:lnTo>
                  <a:lnTo>
                    <a:pt x="118" y="34"/>
                  </a:lnTo>
                  <a:lnTo>
                    <a:pt x="122" y="36"/>
                  </a:lnTo>
                  <a:lnTo>
                    <a:pt x="126" y="38"/>
                  </a:lnTo>
                  <a:lnTo>
                    <a:pt x="126" y="38"/>
                  </a:lnTo>
                  <a:lnTo>
                    <a:pt x="130" y="36"/>
                  </a:lnTo>
                  <a:lnTo>
                    <a:pt x="134" y="34"/>
                  </a:lnTo>
                  <a:lnTo>
                    <a:pt x="136" y="30"/>
                  </a:lnTo>
                  <a:lnTo>
                    <a:pt x="136" y="26"/>
                  </a:lnTo>
                  <a:lnTo>
                    <a:pt x="136" y="26"/>
                  </a:lnTo>
                  <a:lnTo>
                    <a:pt x="136" y="22"/>
                  </a:lnTo>
                  <a:lnTo>
                    <a:pt x="134" y="20"/>
                  </a:lnTo>
                  <a:lnTo>
                    <a:pt x="130" y="16"/>
                  </a:lnTo>
                  <a:lnTo>
                    <a:pt x="126" y="16"/>
                  </a:lnTo>
                  <a:lnTo>
                    <a:pt x="126" y="16"/>
                  </a:lnTo>
                  <a:lnTo>
                    <a:pt x="122" y="16"/>
                  </a:lnTo>
                  <a:lnTo>
                    <a:pt x="118" y="20"/>
                  </a:lnTo>
                  <a:lnTo>
                    <a:pt x="116" y="22"/>
                  </a:lnTo>
                  <a:lnTo>
                    <a:pt x="116" y="26"/>
                  </a:lnTo>
                  <a:lnTo>
                    <a:pt x="116" y="2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764798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Bagaimana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Cara </a:t>
            </a:r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Menjadi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CoE</a:t>
            </a:r>
            <a:endParaRPr lang="en-GB" sz="16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MCA – I  </a:t>
            </a:r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  <a:sym typeface="Symbol"/>
              </a:rPr>
              <a:t>  </a:t>
            </a:r>
            <a:fld id="{FEBD7F86-1881-4698-8703-FB80B0800997}" type="slidenum">
              <a:rPr lang="en-GB" sz="70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pPr/>
              <a:t>12</a:t>
            </a:fld>
            <a:endParaRPr lang="en-GB" sz="7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14"/>
          </p:nvPr>
        </p:nvSpPr>
        <p:spPr>
          <a:xfrm>
            <a:off x="3453306" y="3527507"/>
            <a:ext cx="2031735" cy="2841013"/>
          </a:xfrm>
        </p:spPr>
        <p:txBody>
          <a:bodyPr/>
          <a:lstStyle/>
          <a:p>
            <a:r>
              <a:rPr lang="en-US" dirty="0" smtClean="0">
                <a:latin typeface="+mj-lt"/>
              </a:rPr>
              <a:t> </a:t>
            </a:r>
            <a:endParaRPr lang="en-GB" dirty="0">
              <a:latin typeface="+mj-lt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309484" y="233046"/>
            <a:ext cx="4223191" cy="195932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endParaRPr lang="en-GB" sz="800" b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r>
              <a:rPr lang="en-GB" sz="8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Oktober</a:t>
            </a:r>
            <a:r>
              <a:rPr lang="en-GB" sz="8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2017</a:t>
            </a:r>
            <a:endParaRPr lang="en-GB" sz="8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409714" y="1038987"/>
            <a:ext cx="8440436" cy="3859848"/>
            <a:chOff x="933763" y="1552830"/>
            <a:chExt cx="7581804" cy="3467192"/>
          </a:xfrm>
        </p:grpSpPr>
        <p:sp>
          <p:nvSpPr>
            <p:cNvPr id="51" name="Pentagon 50"/>
            <p:cNvSpPr/>
            <p:nvPr/>
          </p:nvSpPr>
          <p:spPr bwMode="ltGray">
            <a:xfrm>
              <a:off x="933763" y="2226584"/>
              <a:ext cx="5765001" cy="2058606"/>
            </a:xfrm>
            <a:prstGeom prst="homePlate">
              <a:avLst>
                <a:gd name="adj" fmla="val 30957"/>
              </a:avLst>
            </a:prstGeom>
            <a:solidFill>
              <a:schemeClr val="bg1">
                <a:lumMod val="85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5554" tIns="32777" rIns="65554" bIns="327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r"/>
              <a:endParaRPr lang="en-US" sz="1200" b="1" dirty="0">
                <a:solidFill>
                  <a:schemeClr val="tx1"/>
                </a:solidFill>
                <a:latin typeface="+mj-lt"/>
              </a:endParaRPr>
            </a:p>
          </p:txBody>
        </p:sp>
        <p:sp>
          <p:nvSpPr>
            <p:cNvPr id="52" name="Rectangle 51"/>
            <p:cNvSpPr/>
            <p:nvPr/>
          </p:nvSpPr>
          <p:spPr>
            <a:xfrm>
              <a:off x="2064658" y="2289232"/>
              <a:ext cx="3659429" cy="193365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id-ID" sz="1050">
                <a:latin typeface="+mj-lt"/>
              </a:endParaRPr>
            </a:p>
          </p:txBody>
        </p:sp>
        <p:sp>
          <p:nvSpPr>
            <p:cNvPr id="53" name="Rectangle 52"/>
            <p:cNvSpPr/>
            <p:nvPr/>
          </p:nvSpPr>
          <p:spPr bwMode="ltGray">
            <a:xfrm rot="16200000">
              <a:off x="-146968" y="3049917"/>
              <a:ext cx="2809746" cy="410384"/>
            </a:xfrm>
            <a:prstGeom prst="rect">
              <a:avLst/>
            </a:prstGeom>
            <a:solidFill>
              <a:schemeClr val="accent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5554" tIns="32777" rIns="65554" bIns="327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1100" b="1" dirty="0" smtClean="0">
                  <a:solidFill>
                    <a:schemeClr val="bg1"/>
                  </a:solidFill>
                  <a:latin typeface="+mj-lt"/>
                </a:rPr>
                <a:t>CBT </a:t>
              </a:r>
              <a:r>
                <a:rPr lang="mr-IN" sz="1100" b="1" dirty="0">
                  <a:solidFill>
                    <a:schemeClr val="bg1"/>
                  </a:solidFill>
                  <a:latin typeface="+mj-lt"/>
                </a:rPr>
                <a:t>–</a:t>
              </a:r>
              <a:r>
                <a:rPr lang="en-US" sz="1100" b="1" dirty="0">
                  <a:solidFill>
                    <a:schemeClr val="bg1"/>
                  </a:solidFill>
                  <a:latin typeface="+mj-lt"/>
                </a:rPr>
                <a:t> Computer Based Training</a:t>
              </a:r>
            </a:p>
          </p:txBody>
        </p:sp>
        <p:sp>
          <p:nvSpPr>
            <p:cNvPr id="54" name="Pentagon 53"/>
            <p:cNvSpPr/>
            <p:nvPr/>
          </p:nvSpPr>
          <p:spPr bwMode="ltGray">
            <a:xfrm>
              <a:off x="1537385" y="4124080"/>
              <a:ext cx="441179" cy="470324"/>
            </a:xfrm>
            <a:prstGeom prst="homePlate">
              <a:avLst/>
            </a:prstGeom>
            <a:solidFill>
              <a:schemeClr val="accent2">
                <a:lumMod val="20000"/>
                <a:lumOff val="80000"/>
              </a:schemeClr>
            </a:solidFill>
            <a:ln w="3175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65554" tIns="32777" rIns="65554" bIns="327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dirty="0" err="1">
                  <a:solidFill>
                    <a:schemeClr val="tx1"/>
                  </a:solidFill>
                  <a:latin typeface="+mj-lt"/>
                </a:rPr>
                <a:t>M12</a:t>
              </a:r>
              <a:endParaRPr lang="en-US" dirty="0">
                <a:solidFill>
                  <a:schemeClr val="tx1"/>
                </a:solidFill>
                <a:latin typeface="+mj-lt"/>
              </a:endParaRPr>
            </a:p>
          </p:txBody>
        </p:sp>
        <p:sp>
          <p:nvSpPr>
            <p:cNvPr id="55" name="Pentagon 54"/>
            <p:cNvSpPr/>
            <p:nvPr/>
          </p:nvSpPr>
          <p:spPr bwMode="ltGray">
            <a:xfrm>
              <a:off x="1537386" y="3641980"/>
              <a:ext cx="401568" cy="378892"/>
            </a:xfrm>
            <a:prstGeom prst="homePlate">
              <a:avLst/>
            </a:prstGeom>
            <a:solidFill>
              <a:schemeClr val="accent2">
                <a:lumMod val="20000"/>
                <a:lumOff val="80000"/>
              </a:schemeClr>
            </a:solidFill>
            <a:ln w="3175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5554" tIns="32777" rIns="65554" bIns="327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2000" dirty="0" smtClean="0">
                  <a:solidFill>
                    <a:schemeClr val="tx1"/>
                  </a:solidFill>
                  <a:latin typeface="+mj-lt"/>
                </a:rPr>
                <a:t>.</a:t>
              </a:r>
              <a:endParaRPr lang="en-US" sz="2000" dirty="0">
                <a:solidFill>
                  <a:schemeClr val="tx1"/>
                </a:solidFill>
                <a:latin typeface="+mj-lt"/>
              </a:endParaRPr>
            </a:p>
          </p:txBody>
        </p:sp>
        <p:sp>
          <p:nvSpPr>
            <p:cNvPr id="56" name="Pentagon 55"/>
            <p:cNvSpPr/>
            <p:nvPr/>
          </p:nvSpPr>
          <p:spPr bwMode="ltGray">
            <a:xfrm>
              <a:off x="1537386" y="3123728"/>
              <a:ext cx="401568" cy="378892"/>
            </a:xfrm>
            <a:prstGeom prst="homePlate">
              <a:avLst/>
            </a:prstGeom>
            <a:solidFill>
              <a:schemeClr val="accent2">
                <a:lumMod val="20000"/>
                <a:lumOff val="80000"/>
              </a:schemeClr>
            </a:solidFill>
            <a:ln w="3175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5554" tIns="32777" rIns="65554" bIns="327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2000" dirty="0" smtClean="0">
                  <a:solidFill>
                    <a:schemeClr val="tx1"/>
                  </a:solidFill>
                  <a:latin typeface="+mj-lt"/>
                </a:rPr>
                <a:t>.</a:t>
              </a:r>
              <a:endParaRPr lang="en-US" sz="2000" dirty="0">
                <a:solidFill>
                  <a:schemeClr val="tx1"/>
                </a:solidFill>
                <a:latin typeface="+mj-lt"/>
              </a:endParaRPr>
            </a:p>
          </p:txBody>
        </p:sp>
        <p:sp>
          <p:nvSpPr>
            <p:cNvPr id="57" name="Pentagon 56"/>
            <p:cNvSpPr/>
            <p:nvPr/>
          </p:nvSpPr>
          <p:spPr bwMode="ltGray">
            <a:xfrm>
              <a:off x="1537386" y="2605474"/>
              <a:ext cx="401568" cy="378892"/>
            </a:xfrm>
            <a:prstGeom prst="homePlate">
              <a:avLst/>
            </a:prstGeom>
            <a:solidFill>
              <a:schemeClr val="accent2">
                <a:lumMod val="20000"/>
                <a:lumOff val="80000"/>
              </a:schemeClr>
            </a:solidFill>
            <a:ln w="3175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5554" tIns="32777" rIns="65554" bIns="327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2000" dirty="0" smtClean="0">
                  <a:solidFill>
                    <a:schemeClr val="tx1"/>
                  </a:solidFill>
                  <a:latin typeface="+mj-lt"/>
                </a:rPr>
                <a:t>.</a:t>
              </a:r>
              <a:endParaRPr lang="en-US" sz="2000" dirty="0">
                <a:solidFill>
                  <a:schemeClr val="tx1"/>
                </a:solidFill>
                <a:latin typeface="+mj-lt"/>
              </a:endParaRPr>
            </a:p>
          </p:txBody>
        </p:sp>
        <p:sp>
          <p:nvSpPr>
            <p:cNvPr id="58" name="Pentagon 57"/>
            <p:cNvSpPr/>
            <p:nvPr/>
          </p:nvSpPr>
          <p:spPr bwMode="ltGray">
            <a:xfrm>
              <a:off x="1537386" y="1850235"/>
              <a:ext cx="441178" cy="615879"/>
            </a:xfrm>
            <a:prstGeom prst="homePlate">
              <a:avLst/>
            </a:prstGeom>
            <a:solidFill>
              <a:schemeClr val="accent2">
                <a:lumMod val="20000"/>
                <a:lumOff val="80000"/>
              </a:schemeClr>
            </a:solidFill>
            <a:ln w="3175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65554" tIns="32777" rIns="65554" bIns="327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>
                  <a:solidFill>
                    <a:schemeClr val="tx1"/>
                  </a:solidFill>
                  <a:latin typeface="+mj-lt"/>
                </a:rPr>
                <a:t>M1</a:t>
              </a:r>
              <a:endParaRPr lang="en-US" dirty="0" err="1">
                <a:solidFill>
                  <a:schemeClr val="tx1"/>
                </a:solidFill>
                <a:latin typeface="+mj-lt"/>
              </a:endParaRPr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2460869" y="2336800"/>
              <a:ext cx="3341982" cy="16588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00" b="1" dirty="0" err="1" smtClean="0">
                  <a:latin typeface="+mj-lt"/>
                  <a:cs typeface="Arial" pitchFamily="34" charset="0"/>
                </a:rPr>
                <a:t>Sistem</a:t>
              </a:r>
              <a:r>
                <a:rPr lang="en-US" sz="1200" b="1" dirty="0" smtClean="0">
                  <a:latin typeface="+mj-lt"/>
                  <a:cs typeface="Arial" pitchFamily="34" charset="0"/>
                </a:rPr>
                <a:t> </a:t>
              </a:r>
              <a:r>
                <a:rPr lang="en-US" sz="1200" b="1" dirty="0" err="1" smtClean="0">
                  <a:latin typeface="+mj-lt"/>
                  <a:cs typeface="Arial" pitchFamily="34" charset="0"/>
                </a:rPr>
                <a:t>Informasi</a:t>
              </a:r>
              <a:r>
                <a:rPr lang="en-US" sz="1200" b="1" dirty="0" smtClean="0">
                  <a:latin typeface="+mj-lt"/>
                  <a:cs typeface="Arial" pitchFamily="34" charset="0"/>
                </a:rPr>
                <a:t> </a:t>
              </a:r>
              <a:r>
                <a:rPr lang="en-US" sz="1200" b="1" dirty="0" err="1" smtClean="0">
                  <a:latin typeface="+mj-lt"/>
                  <a:cs typeface="Arial" pitchFamily="34" charset="0"/>
                </a:rPr>
                <a:t>CoE</a:t>
              </a:r>
              <a:endParaRPr lang="en-US" sz="1200" b="1" dirty="0">
                <a:latin typeface="+mj-lt"/>
                <a:cs typeface="Arial" pitchFamily="34" charset="0"/>
              </a:endParaRPr>
            </a:p>
          </p:txBody>
        </p:sp>
        <p:sp>
          <p:nvSpPr>
            <p:cNvPr id="62" name="Oval 80"/>
            <p:cNvSpPr>
              <a:spLocks noChangeArrowheads="1"/>
            </p:cNvSpPr>
            <p:nvPr/>
          </p:nvSpPr>
          <p:spPr bwMode="gray">
            <a:xfrm>
              <a:off x="1117653" y="1888980"/>
              <a:ext cx="281316" cy="275002"/>
            </a:xfrm>
            <a:prstGeom prst="ellipse">
              <a:avLst/>
            </a:prstGeom>
            <a:solidFill>
              <a:schemeClr val="accent2"/>
            </a:solidFill>
            <a:ln w="3175" algn="ctr">
              <a:solidFill>
                <a:srgbClr val="FFFFFF"/>
              </a:solidFill>
              <a:round/>
              <a:headEnd/>
              <a:tailEnd/>
            </a:ln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2800" b="1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j-lt"/>
                  <a:cs typeface="Arial" charset="0"/>
                </a:rPr>
                <a:t>2</a:t>
              </a:r>
            </a:p>
          </p:txBody>
        </p:sp>
        <p:sp>
          <p:nvSpPr>
            <p:cNvPr id="63" name="Freeform 40"/>
            <p:cNvSpPr>
              <a:spLocks/>
            </p:cNvSpPr>
            <p:nvPr/>
          </p:nvSpPr>
          <p:spPr bwMode="auto">
            <a:xfrm>
              <a:off x="3424839" y="1552830"/>
              <a:ext cx="1723225" cy="662952"/>
            </a:xfrm>
            <a:prstGeom prst="flowChartInputOutput">
              <a:avLst/>
            </a:prstGeom>
            <a:solidFill>
              <a:schemeClr val="accent2"/>
            </a:solidFill>
            <a:ln w="3175" cap="flat" cmpd="sng">
              <a:solidFill>
                <a:srgbClr val="FFFFFF"/>
              </a:solidFill>
              <a:prstDash val="solid"/>
              <a:miter lim="800000"/>
              <a:headEnd/>
              <a:tailEnd/>
            </a:ln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0" u="none" strike="noStrike" kern="0" cap="none" spc="0" normalizeH="0" baseline="0" noProof="0" dirty="0" err="1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j-lt"/>
                </a:rPr>
                <a:t>Jejaring</a:t>
              </a:r>
              <a:r>
                <a:rPr kumimoji="0" lang="en-GB" sz="1200" b="1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j-lt"/>
                </a:rPr>
                <a:t> </a:t>
              </a:r>
              <a:r>
                <a:rPr kumimoji="0" lang="en-GB" sz="1200" b="1" i="0" u="none" strike="noStrike" kern="0" cap="none" spc="0" normalizeH="0" baseline="0" noProof="0" dirty="0" err="1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j-lt"/>
                </a:rPr>
                <a:t>Nasional</a:t>
              </a:r>
              <a:r>
                <a:rPr kumimoji="0" lang="en-GB" sz="1200" b="1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j-lt"/>
                </a:rPr>
                <a:t> UKPBJ </a:t>
              </a:r>
              <a:r>
                <a:rPr kumimoji="0" lang="en-GB" sz="1200" b="1" i="0" u="none" strike="noStrike" kern="0" cap="none" spc="0" normalizeH="0" baseline="0" noProof="0" dirty="0" err="1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j-lt"/>
                </a:rPr>
                <a:t>sebagai</a:t>
              </a:r>
              <a:r>
                <a:rPr kumimoji="0" lang="en-GB" sz="1200" b="1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j-lt"/>
                </a:rPr>
                <a:t> </a:t>
              </a:r>
              <a:r>
                <a:rPr kumimoji="0" lang="en-GB" sz="1200" b="1" i="0" u="none" strike="noStrike" kern="0" cap="none" spc="0" normalizeH="0" baseline="0" noProof="0" dirty="0" err="1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j-lt"/>
                </a:rPr>
                <a:t>CoE</a:t>
              </a:r>
              <a:endParaRPr kumimoji="0" lang="en-GB" sz="12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</a:endParaRPr>
            </a:p>
          </p:txBody>
        </p:sp>
        <p:sp>
          <p:nvSpPr>
            <p:cNvPr id="64" name="Freeform 45"/>
            <p:cNvSpPr>
              <a:spLocks/>
            </p:cNvSpPr>
            <p:nvPr/>
          </p:nvSpPr>
          <p:spPr bwMode="auto">
            <a:xfrm>
              <a:off x="2483768" y="4299244"/>
              <a:ext cx="1703884" cy="720778"/>
            </a:xfrm>
            <a:prstGeom prst="parallelogram">
              <a:avLst>
                <a:gd name="adj" fmla="val 48370"/>
              </a:avLst>
            </a:prstGeom>
            <a:solidFill>
              <a:schemeClr val="accent6"/>
            </a:solidFill>
            <a:ln w="3175" cap="flat" cmpd="sng">
              <a:solidFill>
                <a:srgbClr val="FFFFFF"/>
              </a:solidFill>
              <a:prstDash val="solid"/>
              <a:miter lim="800000"/>
              <a:headEnd/>
              <a:tailEnd/>
            </a:ln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0" u="none" strike="noStrike" kern="0" cap="none" spc="0" normalizeH="0" baseline="0" noProof="0" dirty="0" err="1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j-lt"/>
                </a:rPr>
                <a:t>Jejaring</a:t>
              </a:r>
              <a:r>
                <a:rPr kumimoji="0" lang="en-GB" sz="1200" b="1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j-lt"/>
                </a:rPr>
                <a:t> </a:t>
              </a:r>
              <a:r>
                <a:rPr kumimoji="0" lang="en-GB" sz="1200" b="1" i="0" u="none" strike="noStrike" kern="0" cap="none" spc="0" normalizeH="0" baseline="0" noProof="0" dirty="0" err="1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j-lt"/>
                </a:rPr>
                <a:t>Nasional</a:t>
              </a:r>
              <a:r>
                <a:rPr kumimoji="0" lang="en-GB" sz="1200" b="1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j-lt"/>
                </a:rPr>
                <a:t> </a:t>
              </a:r>
              <a:r>
                <a:rPr kumimoji="0" lang="en-GB" sz="1200" b="1" i="0" u="none" strike="noStrike" kern="0" cap="none" spc="0" normalizeH="0" baseline="0" noProof="0" dirty="0" err="1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j-lt"/>
                </a:rPr>
                <a:t>Tenaga</a:t>
              </a:r>
              <a:r>
                <a:rPr kumimoji="0" lang="en-GB" sz="1200" b="1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j-lt"/>
                </a:rPr>
                <a:t> </a:t>
              </a:r>
              <a:r>
                <a:rPr kumimoji="0" lang="en-GB" sz="1200" b="1" i="0" u="none" strike="noStrike" kern="0" cap="none" spc="0" normalizeH="0" baseline="0" noProof="0" dirty="0" err="1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j-lt"/>
                </a:rPr>
                <a:t>Ahli</a:t>
              </a:r>
              <a:r>
                <a:rPr kumimoji="0" lang="en-GB" sz="1200" b="1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j-lt"/>
                </a:rPr>
                <a:t> </a:t>
              </a:r>
              <a:r>
                <a:rPr kumimoji="0" lang="en-GB" sz="1200" b="1" i="0" u="none" strike="noStrike" kern="0" cap="none" spc="0" normalizeH="0" baseline="0" noProof="0" dirty="0" err="1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j-lt"/>
                </a:rPr>
                <a:t>CoE</a:t>
              </a:r>
              <a:endParaRPr kumimoji="0" lang="en-GB" sz="12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</a:endParaRPr>
            </a:p>
          </p:txBody>
        </p:sp>
        <p:sp>
          <p:nvSpPr>
            <p:cNvPr id="65" name="Oval 80"/>
            <p:cNvSpPr>
              <a:spLocks noChangeArrowheads="1"/>
            </p:cNvSpPr>
            <p:nvPr/>
          </p:nvSpPr>
          <p:spPr bwMode="gray">
            <a:xfrm>
              <a:off x="2136626" y="2310123"/>
              <a:ext cx="281316" cy="275002"/>
            </a:xfrm>
            <a:prstGeom prst="ellipse">
              <a:avLst/>
            </a:prstGeom>
            <a:solidFill>
              <a:schemeClr val="accent2"/>
            </a:solidFill>
            <a:ln w="3175" algn="ctr">
              <a:solidFill>
                <a:srgbClr val="FFFFFF"/>
              </a:solidFill>
              <a:round/>
              <a:headEnd/>
              <a:tailEnd/>
            </a:ln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2800" b="1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j-lt"/>
                  <a:cs typeface="Arial" charset="0"/>
                </a:rPr>
                <a:t>3</a:t>
              </a:r>
            </a:p>
          </p:txBody>
        </p:sp>
        <p:sp>
          <p:nvSpPr>
            <p:cNvPr id="66" name="Oval 80"/>
            <p:cNvSpPr>
              <a:spLocks noChangeArrowheads="1"/>
            </p:cNvSpPr>
            <p:nvPr/>
          </p:nvSpPr>
          <p:spPr bwMode="gray">
            <a:xfrm>
              <a:off x="5802851" y="2301315"/>
              <a:ext cx="281316" cy="275002"/>
            </a:xfrm>
            <a:prstGeom prst="ellipse">
              <a:avLst/>
            </a:prstGeom>
            <a:solidFill>
              <a:schemeClr val="accent2"/>
            </a:solidFill>
            <a:ln w="3175" algn="ctr">
              <a:solidFill>
                <a:srgbClr val="FFFFFF"/>
              </a:solidFill>
              <a:round/>
              <a:headEnd/>
              <a:tailEnd/>
            </a:ln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de-DE" sz="2800" b="1" kern="0" dirty="0">
                  <a:solidFill>
                    <a:schemeClr val="bg1"/>
                  </a:solidFill>
                  <a:latin typeface="+mj-lt"/>
                  <a:cs typeface="Arial" charset="0"/>
                </a:rPr>
                <a:t>1</a:t>
              </a:r>
              <a:endParaRPr kumimoji="0" lang="de-DE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cs typeface="Arial" charset="0"/>
              </a:endParaRPr>
            </a:p>
          </p:txBody>
        </p:sp>
        <p:sp>
          <p:nvSpPr>
            <p:cNvPr id="67" name="Rectangle 66"/>
            <p:cNvSpPr/>
            <p:nvPr/>
          </p:nvSpPr>
          <p:spPr>
            <a:xfrm>
              <a:off x="5745003" y="2984366"/>
              <a:ext cx="1080177" cy="3870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100" b="1" dirty="0" err="1">
                  <a:latin typeface="+mj-lt"/>
                </a:rPr>
                <a:t>CoE</a:t>
              </a:r>
              <a:r>
                <a:rPr lang="en-US" sz="1100" b="1" dirty="0">
                  <a:latin typeface="+mj-lt"/>
                </a:rPr>
                <a:t> </a:t>
              </a:r>
            </a:p>
            <a:p>
              <a:r>
                <a:rPr lang="en-US" sz="1100" b="1" dirty="0">
                  <a:latin typeface="+mj-lt"/>
                </a:rPr>
                <a:t>Guideline</a:t>
              </a:r>
            </a:p>
          </p:txBody>
        </p:sp>
        <p:sp>
          <p:nvSpPr>
            <p:cNvPr id="68" name="Oval 80"/>
            <p:cNvSpPr>
              <a:spLocks noChangeArrowheads="1"/>
            </p:cNvSpPr>
            <p:nvPr/>
          </p:nvSpPr>
          <p:spPr bwMode="gray">
            <a:xfrm>
              <a:off x="3498596" y="1880618"/>
              <a:ext cx="281316" cy="275002"/>
            </a:xfrm>
            <a:prstGeom prst="ellipse">
              <a:avLst/>
            </a:prstGeom>
            <a:solidFill>
              <a:schemeClr val="accent2"/>
            </a:solidFill>
            <a:ln w="3175" algn="ctr">
              <a:solidFill>
                <a:srgbClr val="FFFFFF"/>
              </a:solidFill>
              <a:round/>
              <a:headEnd/>
              <a:tailEnd/>
            </a:ln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de-DE" sz="2800" b="1" kern="0" dirty="0" smtClean="0">
                  <a:solidFill>
                    <a:schemeClr val="bg1"/>
                  </a:solidFill>
                  <a:latin typeface="+mj-lt"/>
                  <a:cs typeface="Arial" charset="0"/>
                </a:rPr>
                <a:t>4</a:t>
              </a:r>
              <a:endParaRPr kumimoji="0" lang="de-DE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cs typeface="Arial" charset="0"/>
              </a:endParaRPr>
            </a:p>
          </p:txBody>
        </p:sp>
        <p:sp>
          <p:nvSpPr>
            <p:cNvPr id="69" name="Oval 80"/>
            <p:cNvSpPr>
              <a:spLocks noChangeArrowheads="1"/>
            </p:cNvSpPr>
            <p:nvPr/>
          </p:nvSpPr>
          <p:spPr bwMode="gray">
            <a:xfrm>
              <a:off x="2706508" y="4299942"/>
              <a:ext cx="281316" cy="275002"/>
            </a:xfrm>
            <a:prstGeom prst="ellipse">
              <a:avLst/>
            </a:prstGeom>
            <a:solidFill>
              <a:schemeClr val="accent2"/>
            </a:solidFill>
            <a:ln w="3175" algn="ctr">
              <a:solidFill>
                <a:srgbClr val="FFFFFF"/>
              </a:solidFill>
              <a:round/>
              <a:headEnd/>
              <a:tailEnd/>
            </a:ln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de-DE" sz="2800" b="1" kern="0" dirty="0" smtClean="0">
                  <a:solidFill>
                    <a:schemeClr val="bg1"/>
                  </a:solidFill>
                  <a:latin typeface="+mj-lt"/>
                  <a:cs typeface="Arial" charset="0"/>
                </a:rPr>
                <a:t>5</a:t>
              </a:r>
              <a:endParaRPr kumimoji="0" lang="de-DE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cs typeface="Arial" charset="0"/>
              </a:endParaRPr>
            </a:p>
          </p:txBody>
        </p:sp>
        <p:grpSp>
          <p:nvGrpSpPr>
            <p:cNvPr id="70" name="Group 69"/>
            <p:cNvGrpSpPr/>
            <p:nvPr/>
          </p:nvGrpSpPr>
          <p:grpSpPr>
            <a:xfrm>
              <a:off x="2359375" y="2565039"/>
              <a:ext cx="3259212" cy="558692"/>
              <a:chOff x="738188" y="3447288"/>
              <a:chExt cx="5667640" cy="1341455"/>
            </a:xfrm>
          </p:grpSpPr>
          <p:sp>
            <p:nvSpPr>
              <p:cNvPr id="71" name="Chevron 70"/>
              <p:cNvSpPr/>
              <p:nvPr/>
            </p:nvSpPr>
            <p:spPr bwMode="ltGray">
              <a:xfrm>
                <a:off x="2607450" y="3447288"/>
                <a:ext cx="1976004" cy="1341455"/>
              </a:xfrm>
              <a:prstGeom prst="chevron">
                <a:avLst>
                  <a:gd name="adj" fmla="val 31595"/>
                </a:avLst>
              </a:prstGeom>
              <a:solidFill>
                <a:schemeClr val="accent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800" err="1" smtClean="0">
                  <a:solidFill>
                    <a:schemeClr val="bg1"/>
                  </a:solidFill>
                  <a:latin typeface="+mj-lt"/>
                </a:endParaRPr>
              </a:p>
            </p:txBody>
          </p:sp>
          <p:sp>
            <p:nvSpPr>
              <p:cNvPr id="72" name="Pentagon 71"/>
              <p:cNvSpPr/>
              <p:nvPr/>
            </p:nvSpPr>
            <p:spPr bwMode="ltGray">
              <a:xfrm>
                <a:off x="738188" y="3456432"/>
                <a:ext cx="2022892" cy="1332311"/>
              </a:xfrm>
              <a:prstGeom prst="homePlate">
                <a:avLst>
                  <a:gd name="adj" fmla="val 31469"/>
                </a:avLst>
              </a:prstGeom>
              <a:solidFill>
                <a:schemeClr val="tx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800" err="1" smtClean="0">
                  <a:solidFill>
                    <a:schemeClr val="bg1"/>
                  </a:solidFill>
                  <a:latin typeface="+mj-lt"/>
                </a:endParaRPr>
              </a:p>
            </p:txBody>
          </p:sp>
          <p:sp>
            <p:nvSpPr>
              <p:cNvPr id="73" name="Chevron 72"/>
              <p:cNvSpPr/>
              <p:nvPr/>
            </p:nvSpPr>
            <p:spPr bwMode="ltGray">
              <a:xfrm>
                <a:off x="4429824" y="3447288"/>
                <a:ext cx="1976004" cy="1341455"/>
              </a:xfrm>
              <a:prstGeom prst="chevron">
                <a:avLst>
                  <a:gd name="adj" fmla="val 31595"/>
                </a:avLst>
              </a:prstGeom>
              <a:solidFill>
                <a:schemeClr val="accent5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800" err="1" smtClean="0">
                  <a:solidFill>
                    <a:schemeClr val="bg1"/>
                  </a:solidFill>
                  <a:latin typeface="+mj-lt"/>
                </a:endParaRPr>
              </a:p>
            </p:txBody>
          </p:sp>
          <p:sp>
            <p:nvSpPr>
              <p:cNvPr id="74" name="Text Box 6"/>
              <p:cNvSpPr txBox="1">
                <a:spLocks noChangeAspect="1" noChangeArrowheads="1"/>
              </p:cNvSpPr>
              <p:nvPr/>
            </p:nvSpPr>
            <p:spPr bwMode="gray">
              <a:xfrm>
                <a:off x="898143" y="3708622"/>
                <a:ext cx="1433367" cy="7405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90000" tIns="90000" rIns="72000" bIns="90000">
                <a:spAutoFit/>
              </a:bodyPr>
              <a:lstStyle/>
              <a:p>
                <a:pPr algn="ctr" defTabSz="801688">
                  <a:spcBef>
                    <a:spcPct val="20000"/>
                  </a:spcBef>
                </a:pPr>
                <a:r>
                  <a:rPr lang="de-DE" sz="1050" b="1" i="1" dirty="0" smtClean="0">
                    <a:solidFill>
                      <a:schemeClr val="bg1"/>
                    </a:solidFill>
                    <a:latin typeface="+mj-lt"/>
                    <a:cs typeface="Arial" charset="0"/>
                  </a:rPr>
                  <a:t>Assess</a:t>
                </a:r>
                <a:endParaRPr lang="de-DE" sz="1050" b="1" i="1" dirty="0">
                  <a:solidFill>
                    <a:schemeClr val="bg1"/>
                  </a:solidFill>
                  <a:latin typeface="+mj-lt"/>
                  <a:cs typeface="Arial" charset="0"/>
                </a:endParaRPr>
              </a:p>
            </p:txBody>
          </p:sp>
          <p:sp>
            <p:nvSpPr>
              <p:cNvPr id="75" name="Text Box 11"/>
              <p:cNvSpPr txBox="1">
                <a:spLocks noChangeAspect="1" noChangeArrowheads="1"/>
              </p:cNvSpPr>
              <p:nvPr/>
            </p:nvSpPr>
            <p:spPr bwMode="gray">
              <a:xfrm>
                <a:off x="3034868" y="3692649"/>
                <a:ext cx="1312863" cy="7405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90000" tIns="90000" rIns="72000" bIns="90000">
                <a:spAutoFit/>
              </a:bodyPr>
              <a:lstStyle/>
              <a:p>
                <a:pPr algn="ctr" defTabSz="801688">
                  <a:spcBef>
                    <a:spcPct val="20000"/>
                  </a:spcBef>
                </a:pPr>
                <a:r>
                  <a:rPr lang="de-DE" sz="1050" b="1" i="1" dirty="0" smtClean="0">
                    <a:solidFill>
                      <a:schemeClr val="bg1"/>
                    </a:solidFill>
                    <a:latin typeface="+mj-lt"/>
                    <a:cs typeface="Arial" charset="0"/>
                  </a:rPr>
                  <a:t>Roadmap</a:t>
                </a:r>
                <a:endParaRPr lang="de-DE" sz="1050" b="1" i="1" dirty="0">
                  <a:solidFill>
                    <a:schemeClr val="bg1"/>
                  </a:solidFill>
                  <a:latin typeface="+mj-lt"/>
                  <a:cs typeface="Arial" charset="0"/>
                </a:endParaRPr>
              </a:p>
            </p:txBody>
          </p:sp>
          <p:sp>
            <p:nvSpPr>
              <p:cNvPr id="76" name="Text Box 16"/>
              <p:cNvSpPr txBox="1">
                <a:spLocks noChangeAspect="1" noChangeArrowheads="1"/>
              </p:cNvSpPr>
              <p:nvPr/>
            </p:nvSpPr>
            <p:spPr bwMode="gray">
              <a:xfrm>
                <a:off x="4766809" y="3692649"/>
                <a:ext cx="1381127" cy="7405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90000" tIns="90000" rIns="72000" bIns="90000">
                <a:spAutoFit/>
              </a:bodyPr>
              <a:lstStyle/>
              <a:p>
                <a:pPr algn="ctr" defTabSz="801688">
                  <a:spcBef>
                    <a:spcPct val="20000"/>
                  </a:spcBef>
                </a:pPr>
                <a:r>
                  <a:rPr lang="de-DE" sz="1050" b="1" i="1" dirty="0" smtClean="0">
                    <a:solidFill>
                      <a:schemeClr val="bg1"/>
                    </a:solidFill>
                    <a:latin typeface="+mj-lt"/>
                    <a:cs typeface="Arial" charset="0"/>
                  </a:rPr>
                  <a:t>Report</a:t>
                </a:r>
                <a:endParaRPr lang="de-DE" sz="1050" b="1" i="1" dirty="0">
                  <a:solidFill>
                    <a:schemeClr val="bg1"/>
                  </a:solidFill>
                  <a:latin typeface="+mj-lt"/>
                  <a:cs typeface="Arial" charset="0"/>
                </a:endParaRPr>
              </a:p>
            </p:txBody>
          </p:sp>
        </p:grpSp>
        <p:grpSp>
          <p:nvGrpSpPr>
            <p:cNvPr id="77" name="Group 76"/>
            <p:cNvGrpSpPr/>
            <p:nvPr/>
          </p:nvGrpSpPr>
          <p:grpSpPr>
            <a:xfrm>
              <a:off x="6982846" y="2466114"/>
              <a:ext cx="1532721" cy="1513035"/>
              <a:chOff x="6969893" y="2177894"/>
              <a:chExt cx="1532721" cy="1513035"/>
            </a:xfrm>
          </p:grpSpPr>
          <p:grpSp>
            <p:nvGrpSpPr>
              <p:cNvPr id="78" name="Group 77"/>
              <p:cNvGrpSpPr/>
              <p:nvPr/>
            </p:nvGrpSpPr>
            <p:grpSpPr>
              <a:xfrm>
                <a:off x="6969893" y="2177894"/>
                <a:ext cx="1349613" cy="1349613"/>
                <a:chOff x="4974643" y="3474401"/>
                <a:chExt cx="612000" cy="612000"/>
              </a:xfrm>
            </p:grpSpPr>
            <p:sp>
              <p:nvSpPr>
                <p:cNvPr id="80" name="Oval 79"/>
                <p:cNvSpPr/>
                <p:nvPr/>
              </p:nvSpPr>
              <p:spPr bwMode="ltGray">
                <a:xfrm>
                  <a:off x="4974643" y="3474401"/>
                  <a:ext cx="612000" cy="612000"/>
                </a:xfrm>
                <a:prstGeom prst="ellipse">
                  <a:avLst/>
                </a:prstGeom>
                <a:solidFill>
                  <a:schemeClr val="bg2"/>
                </a:solidFill>
                <a:ln w="38100">
                  <a:solidFill>
                    <a:schemeClr val="tx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sz="1800" dirty="0" err="1" smtClean="0">
                    <a:solidFill>
                      <a:schemeClr val="bg1"/>
                    </a:solidFill>
                    <a:latin typeface="+mj-lt"/>
                  </a:endParaRPr>
                </a:p>
              </p:txBody>
            </p:sp>
            <p:sp>
              <p:nvSpPr>
                <p:cNvPr id="81" name="Freeform 4915"/>
                <p:cNvSpPr>
                  <a:spLocks noEditPoints="1"/>
                </p:cNvSpPr>
                <p:nvPr/>
              </p:nvSpPr>
              <p:spPr bwMode="auto">
                <a:xfrm>
                  <a:off x="5056596" y="3626611"/>
                  <a:ext cx="448094" cy="385457"/>
                </a:xfrm>
                <a:custGeom>
                  <a:avLst/>
                  <a:gdLst>
                    <a:gd name="T0" fmla="*/ 160 w 372"/>
                    <a:gd name="T1" fmla="*/ 242 h 320"/>
                    <a:gd name="T2" fmla="*/ 166 w 372"/>
                    <a:gd name="T3" fmla="*/ 226 h 320"/>
                    <a:gd name="T4" fmla="*/ 210 w 372"/>
                    <a:gd name="T5" fmla="*/ 228 h 320"/>
                    <a:gd name="T6" fmla="*/ 210 w 372"/>
                    <a:gd name="T7" fmla="*/ 246 h 320"/>
                    <a:gd name="T8" fmla="*/ 98 w 372"/>
                    <a:gd name="T9" fmla="*/ 320 h 320"/>
                    <a:gd name="T10" fmla="*/ 372 w 372"/>
                    <a:gd name="T11" fmla="*/ 54 h 320"/>
                    <a:gd name="T12" fmla="*/ 356 w 372"/>
                    <a:gd name="T13" fmla="*/ 92 h 320"/>
                    <a:gd name="T14" fmla="*/ 308 w 372"/>
                    <a:gd name="T15" fmla="*/ 118 h 320"/>
                    <a:gd name="T16" fmla="*/ 266 w 372"/>
                    <a:gd name="T17" fmla="*/ 144 h 320"/>
                    <a:gd name="T18" fmla="*/ 280 w 372"/>
                    <a:gd name="T19" fmla="*/ 154 h 320"/>
                    <a:gd name="T20" fmla="*/ 292 w 372"/>
                    <a:gd name="T21" fmla="*/ 158 h 320"/>
                    <a:gd name="T22" fmla="*/ 288 w 372"/>
                    <a:gd name="T23" fmla="*/ 170 h 320"/>
                    <a:gd name="T24" fmla="*/ 266 w 372"/>
                    <a:gd name="T25" fmla="*/ 172 h 320"/>
                    <a:gd name="T26" fmla="*/ 240 w 372"/>
                    <a:gd name="T27" fmla="*/ 184 h 320"/>
                    <a:gd name="T28" fmla="*/ 196 w 372"/>
                    <a:gd name="T29" fmla="*/ 212 h 320"/>
                    <a:gd name="T30" fmla="*/ 158 w 372"/>
                    <a:gd name="T31" fmla="*/ 206 h 320"/>
                    <a:gd name="T32" fmla="*/ 118 w 372"/>
                    <a:gd name="T33" fmla="*/ 162 h 320"/>
                    <a:gd name="T34" fmla="*/ 98 w 372"/>
                    <a:gd name="T35" fmla="*/ 172 h 320"/>
                    <a:gd name="T36" fmla="*/ 80 w 372"/>
                    <a:gd name="T37" fmla="*/ 164 h 320"/>
                    <a:gd name="T38" fmla="*/ 84 w 372"/>
                    <a:gd name="T39" fmla="*/ 154 h 320"/>
                    <a:gd name="T40" fmla="*/ 104 w 372"/>
                    <a:gd name="T41" fmla="*/ 154 h 320"/>
                    <a:gd name="T42" fmla="*/ 104 w 372"/>
                    <a:gd name="T43" fmla="*/ 140 h 320"/>
                    <a:gd name="T44" fmla="*/ 42 w 372"/>
                    <a:gd name="T45" fmla="*/ 110 h 320"/>
                    <a:gd name="T46" fmla="*/ 4 w 372"/>
                    <a:gd name="T47" fmla="*/ 78 h 320"/>
                    <a:gd name="T48" fmla="*/ 0 w 372"/>
                    <a:gd name="T49" fmla="*/ 46 h 320"/>
                    <a:gd name="T50" fmla="*/ 24 w 372"/>
                    <a:gd name="T51" fmla="*/ 18 h 320"/>
                    <a:gd name="T52" fmla="*/ 66 w 372"/>
                    <a:gd name="T53" fmla="*/ 24 h 320"/>
                    <a:gd name="T54" fmla="*/ 292 w 372"/>
                    <a:gd name="T55" fmla="*/ 0 h 320"/>
                    <a:gd name="T56" fmla="*/ 306 w 372"/>
                    <a:gd name="T57" fmla="*/ 24 h 320"/>
                    <a:gd name="T58" fmla="*/ 348 w 372"/>
                    <a:gd name="T59" fmla="*/ 18 h 320"/>
                    <a:gd name="T60" fmla="*/ 372 w 372"/>
                    <a:gd name="T61" fmla="*/ 46 h 320"/>
                    <a:gd name="T62" fmla="*/ 88 w 372"/>
                    <a:gd name="T63" fmla="*/ 86 h 320"/>
                    <a:gd name="T64" fmla="*/ 74 w 372"/>
                    <a:gd name="T65" fmla="*/ 80 h 320"/>
                    <a:gd name="T66" fmla="*/ 62 w 372"/>
                    <a:gd name="T67" fmla="*/ 80 h 320"/>
                    <a:gd name="T68" fmla="*/ 62 w 372"/>
                    <a:gd name="T69" fmla="*/ 68 h 320"/>
                    <a:gd name="T70" fmla="*/ 60 w 372"/>
                    <a:gd name="T71" fmla="*/ 38 h 320"/>
                    <a:gd name="T72" fmla="*/ 22 w 372"/>
                    <a:gd name="T73" fmla="*/ 38 h 320"/>
                    <a:gd name="T74" fmla="*/ 20 w 372"/>
                    <a:gd name="T75" fmla="*/ 74 h 320"/>
                    <a:gd name="T76" fmla="*/ 70 w 372"/>
                    <a:gd name="T77" fmla="*/ 104 h 320"/>
                    <a:gd name="T78" fmla="*/ 272 w 372"/>
                    <a:gd name="T79" fmla="*/ 26 h 320"/>
                    <a:gd name="T80" fmla="*/ 234 w 372"/>
                    <a:gd name="T81" fmla="*/ 20 h 320"/>
                    <a:gd name="T82" fmla="*/ 226 w 372"/>
                    <a:gd name="T83" fmla="*/ 28 h 320"/>
                    <a:gd name="T84" fmla="*/ 234 w 372"/>
                    <a:gd name="T85" fmla="*/ 36 h 320"/>
                    <a:gd name="T86" fmla="*/ 240 w 372"/>
                    <a:gd name="T87" fmla="*/ 112 h 320"/>
                    <a:gd name="T88" fmla="*/ 192 w 372"/>
                    <a:gd name="T89" fmla="*/ 176 h 320"/>
                    <a:gd name="T90" fmla="*/ 186 w 372"/>
                    <a:gd name="T91" fmla="*/ 186 h 320"/>
                    <a:gd name="T92" fmla="*/ 196 w 372"/>
                    <a:gd name="T93" fmla="*/ 192 h 320"/>
                    <a:gd name="T94" fmla="*/ 236 w 372"/>
                    <a:gd name="T95" fmla="*/ 158 h 320"/>
                    <a:gd name="T96" fmla="*/ 272 w 372"/>
                    <a:gd name="T97" fmla="*/ 28 h 320"/>
                    <a:gd name="T98" fmla="*/ 350 w 372"/>
                    <a:gd name="T99" fmla="*/ 38 h 320"/>
                    <a:gd name="T100" fmla="*/ 312 w 372"/>
                    <a:gd name="T101" fmla="*/ 38 h 320"/>
                    <a:gd name="T102" fmla="*/ 310 w 372"/>
                    <a:gd name="T103" fmla="*/ 68 h 320"/>
                    <a:gd name="T104" fmla="*/ 310 w 372"/>
                    <a:gd name="T105" fmla="*/ 80 h 320"/>
                    <a:gd name="T106" fmla="*/ 298 w 372"/>
                    <a:gd name="T107" fmla="*/ 80 h 320"/>
                    <a:gd name="T108" fmla="*/ 284 w 372"/>
                    <a:gd name="T109" fmla="*/ 86 h 320"/>
                    <a:gd name="T110" fmla="*/ 322 w 372"/>
                    <a:gd name="T111" fmla="*/ 96 h 320"/>
                    <a:gd name="T112" fmla="*/ 356 w 372"/>
                    <a:gd name="T113" fmla="*/ 54 h 3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372" h="320">
                      <a:moveTo>
                        <a:pt x="170" y="250"/>
                      </a:moveTo>
                      <a:lnTo>
                        <a:pt x="170" y="250"/>
                      </a:lnTo>
                      <a:lnTo>
                        <a:pt x="166" y="248"/>
                      </a:lnTo>
                      <a:lnTo>
                        <a:pt x="162" y="246"/>
                      </a:lnTo>
                      <a:lnTo>
                        <a:pt x="160" y="242"/>
                      </a:lnTo>
                      <a:lnTo>
                        <a:pt x="158" y="238"/>
                      </a:lnTo>
                      <a:lnTo>
                        <a:pt x="158" y="238"/>
                      </a:lnTo>
                      <a:lnTo>
                        <a:pt x="160" y="232"/>
                      </a:lnTo>
                      <a:lnTo>
                        <a:pt x="162" y="228"/>
                      </a:lnTo>
                      <a:lnTo>
                        <a:pt x="166" y="226"/>
                      </a:lnTo>
                      <a:lnTo>
                        <a:pt x="170" y="226"/>
                      </a:lnTo>
                      <a:lnTo>
                        <a:pt x="202" y="226"/>
                      </a:lnTo>
                      <a:lnTo>
                        <a:pt x="202" y="226"/>
                      </a:lnTo>
                      <a:lnTo>
                        <a:pt x="206" y="226"/>
                      </a:lnTo>
                      <a:lnTo>
                        <a:pt x="210" y="228"/>
                      </a:lnTo>
                      <a:lnTo>
                        <a:pt x="212" y="232"/>
                      </a:lnTo>
                      <a:lnTo>
                        <a:pt x="214" y="238"/>
                      </a:lnTo>
                      <a:lnTo>
                        <a:pt x="214" y="238"/>
                      </a:lnTo>
                      <a:lnTo>
                        <a:pt x="212" y="242"/>
                      </a:lnTo>
                      <a:lnTo>
                        <a:pt x="210" y="246"/>
                      </a:lnTo>
                      <a:lnTo>
                        <a:pt x="206" y="248"/>
                      </a:lnTo>
                      <a:lnTo>
                        <a:pt x="202" y="250"/>
                      </a:lnTo>
                      <a:lnTo>
                        <a:pt x="170" y="250"/>
                      </a:lnTo>
                      <a:close/>
                      <a:moveTo>
                        <a:pt x="130" y="264"/>
                      </a:moveTo>
                      <a:lnTo>
                        <a:pt x="98" y="320"/>
                      </a:lnTo>
                      <a:lnTo>
                        <a:pt x="274" y="320"/>
                      </a:lnTo>
                      <a:lnTo>
                        <a:pt x="242" y="264"/>
                      </a:lnTo>
                      <a:lnTo>
                        <a:pt x="130" y="264"/>
                      </a:lnTo>
                      <a:close/>
                      <a:moveTo>
                        <a:pt x="372" y="54"/>
                      </a:moveTo>
                      <a:lnTo>
                        <a:pt x="372" y="54"/>
                      </a:lnTo>
                      <a:lnTo>
                        <a:pt x="372" y="64"/>
                      </a:lnTo>
                      <a:lnTo>
                        <a:pt x="370" y="72"/>
                      </a:lnTo>
                      <a:lnTo>
                        <a:pt x="368" y="78"/>
                      </a:lnTo>
                      <a:lnTo>
                        <a:pt x="362" y="86"/>
                      </a:lnTo>
                      <a:lnTo>
                        <a:pt x="356" y="92"/>
                      </a:lnTo>
                      <a:lnTo>
                        <a:pt x="350" y="98"/>
                      </a:lnTo>
                      <a:lnTo>
                        <a:pt x="330" y="110"/>
                      </a:lnTo>
                      <a:lnTo>
                        <a:pt x="330" y="110"/>
                      </a:lnTo>
                      <a:lnTo>
                        <a:pt x="308" y="118"/>
                      </a:lnTo>
                      <a:lnTo>
                        <a:pt x="308" y="118"/>
                      </a:lnTo>
                      <a:lnTo>
                        <a:pt x="282" y="130"/>
                      </a:lnTo>
                      <a:lnTo>
                        <a:pt x="272" y="136"/>
                      </a:lnTo>
                      <a:lnTo>
                        <a:pt x="268" y="140"/>
                      </a:lnTo>
                      <a:lnTo>
                        <a:pt x="266" y="144"/>
                      </a:lnTo>
                      <a:lnTo>
                        <a:pt x="266" y="144"/>
                      </a:lnTo>
                      <a:lnTo>
                        <a:pt x="266" y="150"/>
                      </a:lnTo>
                      <a:lnTo>
                        <a:pt x="268" y="154"/>
                      </a:lnTo>
                      <a:lnTo>
                        <a:pt x="268" y="154"/>
                      </a:lnTo>
                      <a:lnTo>
                        <a:pt x="274" y="156"/>
                      </a:lnTo>
                      <a:lnTo>
                        <a:pt x="280" y="154"/>
                      </a:lnTo>
                      <a:lnTo>
                        <a:pt x="280" y="154"/>
                      </a:lnTo>
                      <a:lnTo>
                        <a:pt x="284" y="154"/>
                      </a:lnTo>
                      <a:lnTo>
                        <a:pt x="288" y="154"/>
                      </a:lnTo>
                      <a:lnTo>
                        <a:pt x="290" y="156"/>
                      </a:lnTo>
                      <a:lnTo>
                        <a:pt x="292" y="158"/>
                      </a:lnTo>
                      <a:lnTo>
                        <a:pt x="292" y="158"/>
                      </a:lnTo>
                      <a:lnTo>
                        <a:pt x="292" y="162"/>
                      </a:lnTo>
                      <a:lnTo>
                        <a:pt x="292" y="164"/>
                      </a:lnTo>
                      <a:lnTo>
                        <a:pt x="290" y="168"/>
                      </a:lnTo>
                      <a:lnTo>
                        <a:pt x="288" y="170"/>
                      </a:lnTo>
                      <a:lnTo>
                        <a:pt x="288" y="170"/>
                      </a:lnTo>
                      <a:lnTo>
                        <a:pt x="282" y="172"/>
                      </a:lnTo>
                      <a:lnTo>
                        <a:pt x="274" y="172"/>
                      </a:lnTo>
                      <a:lnTo>
                        <a:pt x="274" y="172"/>
                      </a:lnTo>
                      <a:lnTo>
                        <a:pt x="266" y="172"/>
                      </a:lnTo>
                      <a:lnTo>
                        <a:pt x="258" y="166"/>
                      </a:lnTo>
                      <a:lnTo>
                        <a:pt x="258" y="166"/>
                      </a:lnTo>
                      <a:lnTo>
                        <a:pt x="254" y="162"/>
                      </a:lnTo>
                      <a:lnTo>
                        <a:pt x="254" y="162"/>
                      </a:lnTo>
                      <a:lnTo>
                        <a:pt x="240" y="184"/>
                      </a:lnTo>
                      <a:lnTo>
                        <a:pt x="232" y="192"/>
                      </a:lnTo>
                      <a:lnTo>
                        <a:pt x="224" y="200"/>
                      </a:lnTo>
                      <a:lnTo>
                        <a:pt x="214" y="206"/>
                      </a:lnTo>
                      <a:lnTo>
                        <a:pt x="206" y="210"/>
                      </a:lnTo>
                      <a:lnTo>
                        <a:pt x="196" y="212"/>
                      </a:lnTo>
                      <a:lnTo>
                        <a:pt x="186" y="212"/>
                      </a:lnTo>
                      <a:lnTo>
                        <a:pt x="186" y="212"/>
                      </a:lnTo>
                      <a:lnTo>
                        <a:pt x="176" y="212"/>
                      </a:lnTo>
                      <a:lnTo>
                        <a:pt x="166" y="210"/>
                      </a:lnTo>
                      <a:lnTo>
                        <a:pt x="158" y="206"/>
                      </a:lnTo>
                      <a:lnTo>
                        <a:pt x="148" y="200"/>
                      </a:lnTo>
                      <a:lnTo>
                        <a:pt x="140" y="192"/>
                      </a:lnTo>
                      <a:lnTo>
                        <a:pt x="132" y="184"/>
                      </a:lnTo>
                      <a:lnTo>
                        <a:pt x="118" y="162"/>
                      </a:lnTo>
                      <a:lnTo>
                        <a:pt x="118" y="162"/>
                      </a:lnTo>
                      <a:lnTo>
                        <a:pt x="114" y="166"/>
                      </a:lnTo>
                      <a:lnTo>
                        <a:pt x="114" y="166"/>
                      </a:lnTo>
                      <a:lnTo>
                        <a:pt x="106" y="172"/>
                      </a:lnTo>
                      <a:lnTo>
                        <a:pt x="98" y="172"/>
                      </a:lnTo>
                      <a:lnTo>
                        <a:pt x="98" y="172"/>
                      </a:lnTo>
                      <a:lnTo>
                        <a:pt x="90" y="172"/>
                      </a:lnTo>
                      <a:lnTo>
                        <a:pt x="84" y="170"/>
                      </a:lnTo>
                      <a:lnTo>
                        <a:pt x="84" y="170"/>
                      </a:lnTo>
                      <a:lnTo>
                        <a:pt x="82" y="168"/>
                      </a:lnTo>
                      <a:lnTo>
                        <a:pt x="80" y="164"/>
                      </a:lnTo>
                      <a:lnTo>
                        <a:pt x="80" y="162"/>
                      </a:lnTo>
                      <a:lnTo>
                        <a:pt x="80" y="158"/>
                      </a:lnTo>
                      <a:lnTo>
                        <a:pt x="80" y="158"/>
                      </a:lnTo>
                      <a:lnTo>
                        <a:pt x="82" y="156"/>
                      </a:lnTo>
                      <a:lnTo>
                        <a:pt x="84" y="154"/>
                      </a:lnTo>
                      <a:lnTo>
                        <a:pt x="88" y="154"/>
                      </a:lnTo>
                      <a:lnTo>
                        <a:pt x="92" y="154"/>
                      </a:lnTo>
                      <a:lnTo>
                        <a:pt x="92" y="154"/>
                      </a:lnTo>
                      <a:lnTo>
                        <a:pt x="98" y="156"/>
                      </a:lnTo>
                      <a:lnTo>
                        <a:pt x="104" y="154"/>
                      </a:lnTo>
                      <a:lnTo>
                        <a:pt x="104" y="154"/>
                      </a:lnTo>
                      <a:lnTo>
                        <a:pt x="106" y="150"/>
                      </a:lnTo>
                      <a:lnTo>
                        <a:pt x="106" y="144"/>
                      </a:lnTo>
                      <a:lnTo>
                        <a:pt x="106" y="144"/>
                      </a:lnTo>
                      <a:lnTo>
                        <a:pt x="104" y="140"/>
                      </a:lnTo>
                      <a:lnTo>
                        <a:pt x="100" y="136"/>
                      </a:lnTo>
                      <a:lnTo>
                        <a:pt x="90" y="130"/>
                      </a:lnTo>
                      <a:lnTo>
                        <a:pt x="64" y="118"/>
                      </a:lnTo>
                      <a:lnTo>
                        <a:pt x="64" y="118"/>
                      </a:lnTo>
                      <a:lnTo>
                        <a:pt x="42" y="110"/>
                      </a:lnTo>
                      <a:lnTo>
                        <a:pt x="42" y="110"/>
                      </a:lnTo>
                      <a:lnTo>
                        <a:pt x="22" y="98"/>
                      </a:lnTo>
                      <a:lnTo>
                        <a:pt x="16" y="92"/>
                      </a:lnTo>
                      <a:lnTo>
                        <a:pt x="10" y="86"/>
                      </a:lnTo>
                      <a:lnTo>
                        <a:pt x="4" y="78"/>
                      </a:lnTo>
                      <a:lnTo>
                        <a:pt x="2" y="72"/>
                      </a:lnTo>
                      <a:lnTo>
                        <a:pt x="0" y="64"/>
                      </a:lnTo>
                      <a:lnTo>
                        <a:pt x="0" y="54"/>
                      </a:lnTo>
                      <a:lnTo>
                        <a:pt x="0" y="54"/>
                      </a:lnTo>
                      <a:lnTo>
                        <a:pt x="0" y="46"/>
                      </a:lnTo>
                      <a:lnTo>
                        <a:pt x="2" y="40"/>
                      </a:lnTo>
                      <a:lnTo>
                        <a:pt x="6" y="32"/>
                      </a:lnTo>
                      <a:lnTo>
                        <a:pt x="12" y="26"/>
                      </a:lnTo>
                      <a:lnTo>
                        <a:pt x="18" y="22"/>
                      </a:lnTo>
                      <a:lnTo>
                        <a:pt x="24" y="18"/>
                      </a:lnTo>
                      <a:lnTo>
                        <a:pt x="32" y="16"/>
                      </a:lnTo>
                      <a:lnTo>
                        <a:pt x="42" y="14"/>
                      </a:lnTo>
                      <a:lnTo>
                        <a:pt x="42" y="14"/>
                      </a:lnTo>
                      <a:lnTo>
                        <a:pt x="54" y="18"/>
                      </a:lnTo>
                      <a:lnTo>
                        <a:pt x="66" y="24"/>
                      </a:lnTo>
                      <a:lnTo>
                        <a:pt x="76" y="32"/>
                      </a:lnTo>
                      <a:lnTo>
                        <a:pt x="82" y="44"/>
                      </a:lnTo>
                      <a:lnTo>
                        <a:pt x="82" y="44"/>
                      </a:lnTo>
                      <a:lnTo>
                        <a:pt x="80" y="0"/>
                      </a:lnTo>
                      <a:lnTo>
                        <a:pt x="292" y="0"/>
                      </a:lnTo>
                      <a:lnTo>
                        <a:pt x="292" y="0"/>
                      </a:lnTo>
                      <a:lnTo>
                        <a:pt x="290" y="44"/>
                      </a:lnTo>
                      <a:lnTo>
                        <a:pt x="290" y="44"/>
                      </a:lnTo>
                      <a:lnTo>
                        <a:pt x="296" y="32"/>
                      </a:lnTo>
                      <a:lnTo>
                        <a:pt x="306" y="24"/>
                      </a:lnTo>
                      <a:lnTo>
                        <a:pt x="318" y="18"/>
                      </a:lnTo>
                      <a:lnTo>
                        <a:pt x="330" y="14"/>
                      </a:lnTo>
                      <a:lnTo>
                        <a:pt x="330" y="14"/>
                      </a:lnTo>
                      <a:lnTo>
                        <a:pt x="340" y="16"/>
                      </a:lnTo>
                      <a:lnTo>
                        <a:pt x="348" y="18"/>
                      </a:lnTo>
                      <a:lnTo>
                        <a:pt x="354" y="22"/>
                      </a:lnTo>
                      <a:lnTo>
                        <a:pt x="360" y="26"/>
                      </a:lnTo>
                      <a:lnTo>
                        <a:pt x="366" y="32"/>
                      </a:lnTo>
                      <a:lnTo>
                        <a:pt x="370" y="40"/>
                      </a:lnTo>
                      <a:lnTo>
                        <a:pt x="372" y="46"/>
                      </a:lnTo>
                      <a:lnTo>
                        <a:pt x="372" y="54"/>
                      </a:lnTo>
                      <a:lnTo>
                        <a:pt x="372" y="54"/>
                      </a:lnTo>
                      <a:close/>
                      <a:moveTo>
                        <a:pt x="96" y="114"/>
                      </a:moveTo>
                      <a:lnTo>
                        <a:pt x="96" y="114"/>
                      </a:lnTo>
                      <a:lnTo>
                        <a:pt x="88" y="86"/>
                      </a:lnTo>
                      <a:lnTo>
                        <a:pt x="82" y="56"/>
                      </a:lnTo>
                      <a:lnTo>
                        <a:pt x="82" y="56"/>
                      </a:lnTo>
                      <a:lnTo>
                        <a:pt x="80" y="68"/>
                      </a:lnTo>
                      <a:lnTo>
                        <a:pt x="74" y="80"/>
                      </a:lnTo>
                      <a:lnTo>
                        <a:pt x="74" y="80"/>
                      </a:lnTo>
                      <a:lnTo>
                        <a:pt x="72" y="82"/>
                      </a:lnTo>
                      <a:lnTo>
                        <a:pt x="68" y="82"/>
                      </a:lnTo>
                      <a:lnTo>
                        <a:pt x="66" y="82"/>
                      </a:lnTo>
                      <a:lnTo>
                        <a:pt x="62" y="80"/>
                      </a:lnTo>
                      <a:lnTo>
                        <a:pt x="62" y="80"/>
                      </a:lnTo>
                      <a:lnTo>
                        <a:pt x="60" y="78"/>
                      </a:lnTo>
                      <a:lnTo>
                        <a:pt x="60" y="74"/>
                      </a:lnTo>
                      <a:lnTo>
                        <a:pt x="60" y="72"/>
                      </a:lnTo>
                      <a:lnTo>
                        <a:pt x="62" y="68"/>
                      </a:lnTo>
                      <a:lnTo>
                        <a:pt x="62" y="68"/>
                      </a:lnTo>
                      <a:lnTo>
                        <a:pt x="66" y="62"/>
                      </a:lnTo>
                      <a:lnTo>
                        <a:pt x="66" y="54"/>
                      </a:lnTo>
                      <a:lnTo>
                        <a:pt x="66" y="54"/>
                      </a:lnTo>
                      <a:lnTo>
                        <a:pt x="64" y="46"/>
                      </a:lnTo>
                      <a:lnTo>
                        <a:pt x="60" y="38"/>
                      </a:lnTo>
                      <a:lnTo>
                        <a:pt x="52" y="32"/>
                      </a:lnTo>
                      <a:lnTo>
                        <a:pt x="42" y="30"/>
                      </a:lnTo>
                      <a:lnTo>
                        <a:pt x="42" y="30"/>
                      </a:lnTo>
                      <a:lnTo>
                        <a:pt x="32" y="32"/>
                      </a:lnTo>
                      <a:lnTo>
                        <a:pt x="22" y="38"/>
                      </a:lnTo>
                      <a:lnTo>
                        <a:pt x="18" y="46"/>
                      </a:lnTo>
                      <a:lnTo>
                        <a:pt x="16" y="54"/>
                      </a:lnTo>
                      <a:lnTo>
                        <a:pt x="16" y="54"/>
                      </a:lnTo>
                      <a:lnTo>
                        <a:pt x="16" y="64"/>
                      </a:lnTo>
                      <a:lnTo>
                        <a:pt x="20" y="74"/>
                      </a:lnTo>
                      <a:lnTo>
                        <a:pt x="32" y="84"/>
                      </a:lnTo>
                      <a:lnTo>
                        <a:pt x="50" y="96"/>
                      </a:lnTo>
                      <a:lnTo>
                        <a:pt x="50" y="96"/>
                      </a:lnTo>
                      <a:lnTo>
                        <a:pt x="70" y="104"/>
                      </a:lnTo>
                      <a:lnTo>
                        <a:pt x="70" y="104"/>
                      </a:lnTo>
                      <a:lnTo>
                        <a:pt x="96" y="114"/>
                      </a:lnTo>
                      <a:lnTo>
                        <a:pt x="96" y="114"/>
                      </a:lnTo>
                      <a:close/>
                      <a:moveTo>
                        <a:pt x="272" y="28"/>
                      </a:moveTo>
                      <a:lnTo>
                        <a:pt x="272" y="28"/>
                      </a:lnTo>
                      <a:lnTo>
                        <a:pt x="272" y="26"/>
                      </a:lnTo>
                      <a:lnTo>
                        <a:pt x="270" y="22"/>
                      </a:lnTo>
                      <a:lnTo>
                        <a:pt x="270" y="22"/>
                      </a:lnTo>
                      <a:lnTo>
                        <a:pt x="268" y="20"/>
                      </a:lnTo>
                      <a:lnTo>
                        <a:pt x="264" y="20"/>
                      </a:lnTo>
                      <a:lnTo>
                        <a:pt x="234" y="20"/>
                      </a:lnTo>
                      <a:lnTo>
                        <a:pt x="234" y="20"/>
                      </a:lnTo>
                      <a:lnTo>
                        <a:pt x="230" y="20"/>
                      </a:lnTo>
                      <a:lnTo>
                        <a:pt x="228" y="22"/>
                      </a:lnTo>
                      <a:lnTo>
                        <a:pt x="226" y="24"/>
                      </a:lnTo>
                      <a:lnTo>
                        <a:pt x="226" y="28"/>
                      </a:lnTo>
                      <a:lnTo>
                        <a:pt x="226" y="28"/>
                      </a:lnTo>
                      <a:lnTo>
                        <a:pt x="226" y="32"/>
                      </a:lnTo>
                      <a:lnTo>
                        <a:pt x="228" y="34"/>
                      </a:lnTo>
                      <a:lnTo>
                        <a:pt x="230" y="36"/>
                      </a:lnTo>
                      <a:lnTo>
                        <a:pt x="234" y="36"/>
                      </a:lnTo>
                      <a:lnTo>
                        <a:pt x="256" y="36"/>
                      </a:lnTo>
                      <a:lnTo>
                        <a:pt x="256" y="36"/>
                      </a:lnTo>
                      <a:lnTo>
                        <a:pt x="252" y="64"/>
                      </a:lnTo>
                      <a:lnTo>
                        <a:pt x="246" y="90"/>
                      </a:lnTo>
                      <a:lnTo>
                        <a:pt x="240" y="112"/>
                      </a:lnTo>
                      <a:lnTo>
                        <a:pt x="232" y="132"/>
                      </a:lnTo>
                      <a:lnTo>
                        <a:pt x="222" y="150"/>
                      </a:lnTo>
                      <a:lnTo>
                        <a:pt x="212" y="162"/>
                      </a:lnTo>
                      <a:lnTo>
                        <a:pt x="202" y="172"/>
                      </a:lnTo>
                      <a:lnTo>
                        <a:pt x="192" y="176"/>
                      </a:lnTo>
                      <a:lnTo>
                        <a:pt x="192" y="176"/>
                      </a:lnTo>
                      <a:lnTo>
                        <a:pt x="190" y="178"/>
                      </a:lnTo>
                      <a:lnTo>
                        <a:pt x="188" y="180"/>
                      </a:lnTo>
                      <a:lnTo>
                        <a:pt x="186" y="184"/>
                      </a:lnTo>
                      <a:lnTo>
                        <a:pt x="186" y="186"/>
                      </a:lnTo>
                      <a:lnTo>
                        <a:pt x="186" y="186"/>
                      </a:lnTo>
                      <a:lnTo>
                        <a:pt x="190" y="190"/>
                      </a:lnTo>
                      <a:lnTo>
                        <a:pt x="194" y="192"/>
                      </a:lnTo>
                      <a:lnTo>
                        <a:pt x="194" y="192"/>
                      </a:lnTo>
                      <a:lnTo>
                        <a:pt x="196" y="192"/>
                      </a:lnTo>
                      <a:lnTo>
                        <a:pt x="196" y="192"/>
                      </a:lnTo>
                      <a:lnTo>
                        <a:pt x="204" y="190"/>
                      </a:lnTo>
                      <a:lnTo>
                        <a:pt x="210" y="186"/>
                      </a:lnTo>
                      <a:lnTo>
                        <a:pt x="224" y="174"/>
                      </a:lnTo>
                      <a:lnTo>
                        <a:pt x="236" y="158"/>
                      </a:lnTo>
                      <a:lnTo>
                        <a:pt x="248" y="138"/>
                      </a:lnTo>
                      <a:lnTo>
                        <a:pt x="256" y="114"/>
                      </a:lnTo>
                      <a:lnTo>
                        <a:pt x="264" y="88"/>
                      </a:lnTo>
                      <a:lnTo>
                        <a:pt x="270" y="58"/>
                      </a:lnTo>
                      <a:lnTo>
                        <a:pt x="272" y="28"/>
                      </a:lnTo>
                      <a:lnTo>
                        <a:pt x="272" y="28"/>
                      </a:lnTo>
                      <a:close/>
                      <a:moveTo>
                        <a:pt x="356" y="54"/>
                      </a:moveTo>
                      <a:lnTo>
                        <a:pt x="356" y="54"/>
                      </a:lnTo>
                      <a:lnTo>
                        <a:pt x="354" y="46"/>
                      </a:lnTo>
                      <a:lnTo>
                        <a:pt x="350" y="38"/>
                      </a:lnTo>
                      <a:lnTo>
                        <a:pt x="340" y="32"/>
                      </a:lnTo>
                      <a:lnTo>
                        <a:pt x="330" y="30"/>
                      </a:lnTo>
                      <a:lnTo>
                        <a:pt x="330" y="30"/>
                      </a:lnTo>
                      <a:lnTo>
                        <a:pt x="320" y="32"/>
                      </a:lnTo>
                      <a:lnTo>
                        <a:pt x="312" y="38"/>
                      </a:lnTo>
                      <a:lnTo>
                        <a:pt x="308" y="46"/>
                      </a:lnTo>
                      <a:lnTo>
                        <a:pt x="306" y="54"/>
                      </a:lnTo>
                      <a:lnTo>
                        <a:pt x="306" y="54"/>
                      </a:lnTo>
                      <a:lnTo>
                        <a:pt x="306" y="62"/>
                      </a:lnTo>
                      <a:lnTo>
                        <a:pt x="310" y="68"/>
                      </a:lnTo>
                      <a:lnTo>
                        <a:pt x="310" y="68"/>
                      </a:lnTo>
                      <a:lnTo>
                        <a:pt x="312" y="72"/>
                      </a:lnTo>
                      <a:lnTo>
                        <a:pt x="312" y="74"/>
                      </a:lnTo>
                      <a:lnTo>
                        <a:pt x="312" y="78"/>
                      </a:lnTo>
                      <a:lnTo>
                        <a:pt x="310" y="80"/>
                      </a:lnTo>
                      <a:lnTo>
                        <a:pt x="310" y="80"/>
                      </a:lnTo>
                      <a:lnTo>
                        <a:pt x="306" y="82"/>
                      </a:lnTo>
                      <a:lnTo>
                        <a:pt x="304" y="82"/>
                      </a:lnTo>
                      <a:lnTo>
                        <a:pt x="300" y="82"/>
                      </a:lnTo>
                      <a:lnTo>
                        <a:pt x="298" y="80"/>
                      </a:lnTo>
                      <a:lnTo>
                        <a:pt x="298" y="80"/>
                      </a:lnTo>
                      <a:lnTo>
                        <a:pt x="292" y="68"/>
                      </a:lnTo>
                      <a:lnTo>
                        <a:pt x="290" y="56"/>
                      </a:lnTo>
                      <a:lnTo>
                        <a:pt x="290" y="56"/>
                      </a:lnTo>
                      <a:lnTo>
                        <a:pt x="284" y="86"/>
                      </a:lnTo>
                      <a:lnTo>
                        <a:pt x="276" y="114"/>
                      </a:lnTo>
                      <a:lnTo>
                        <a:pt x="276" y="114"/>
                      </a:lnTo>
                      <a:lnTo>
                        <a:pt x="302" y="104"/>
                      </a:lnTo>
                      <a:lnTo>
                        <a:pt x="302" y="104"/>
                      </a:lnTo>
                      <a:lnTo>
                        <a:pt x="322" y="96"/>
                      </a:lnTo>
                      <a:lnTo>
                        <a:pt x="322" y="96"/>
                      </a:lnTo>
                      <a:lnTo>
                        <a:pt x="340" y="84"/>
                      </a:lnTo>
                      <a:lnTo>
                        <a:pt x="352" y="74"/>
                      </a:lnTo>
                      <a:lnTo>
                        <a:pt x="356" y="64"/>
                      </a:lnTo>
                      <a:lnTo>
                        <a:pt x="356" y="54"/>
                      </a:lnTo>
                      <a:lnTo>
                        <a:pt x="356" y="54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 sz="1800">
                    <a:latin typeface="+mj-lt"/>
                  </a:endParaRPr>
                </a:p>
              </p:txBody>
            </p:sp>
          </p:grpSp>
          <p:sp>
            <p:nvSpPr>
              <p:cNvPr id="79" name="Oval 78"/>
              <p:cNvSpPr/>
              <p:nvPr/>
            </p:nvSpPr>
            <p:spPr bwMode="ltGray">
              <a:xfrm>
                <a:off x="7749301" y="2938569"/>
                <a:ext cx="753313" cy="752360"/>
              </a:xfrm>
              <a:prstGeom prst="ellipse">
                <a:avLst/>
              </a:prstGeom>
              <a:solidFill>
                <a:schemeClr val="tx2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rtlCol="0" anchor="ctr" anchorCtr="1"/>
              <a:lstStyle/>
              <a:p>
                <a:pPr algn="ctr">
                  <a:spcAft>
                    <a:spcPts val="200"/>
                  </a:spcAft>
                </a:pPr>
                <a:r>
                  <a:rPr lang="en-US" sz="2800" b="1" i="1" dirty="0" err="1" smtClean="0">
                    <a:solidFill>
                      <a:schemeClr val="bg1"/>
                    </a:solidFill>
                    <a:latin typeface="+mj-lt"/>
                  </a:rPr>
                  <a:t>CoE</a:t>
                </a:r>
                <a:endParaRPr lang="en-US" sz="2800" b="1" i="1" dirty="0" smtClean="0">
                  <a:solidFill>
                    <a:schemeClr val="bg1"/>
                  </a:solidFill>
                  <a:latin typeface="+mj-lt"/>
                </a:endParaRPr>
              </a:p>
            </p:txBody>
          </p:sp>
        </p:grpSp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3"/>
            <a:srcRect b="43975"/>
            <a:stretch/>
          </p:blipFill>
          <p:spPr>
            <a:xfrm>
              <a:off x="2096620" y="3148936"/>
              <a:ext cx="1863722" cy="1050649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897066" y="3143796"/>
              <a:ext cx="1784701" cy="1060931"/>
            </a:xfrm>
            <a:prstGeom prst="rect">
              <a:avLst/>
            </a:prstGeom>
          </p:spPr>
        </p:pic>
        <p:sp>
          <p:nvSpPr>
            <p:cNvPr id="12" name="Rectangle 11"/>
            <p:cNvSpPr/>
            <p:nvPr/>
          </p:nvSpPr>
          <p:spPr bwMode="ltGray">
            <a:xfrm>
              <a:off x="3418505" y="3520323"/>
              <a:ext cx="850611" cy="420608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28575">
              <a:noFill/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sz="900" b="1" i="1" dirty="0" err="1" smtClean="0">
                  <a:solidFill>
                    <a:schemeClr val="bg1"/>
                  </a:solidFill>
                  <a:latin typeface="Georgia" pitchFamily="18" charset="0"/>
                </a:rPr>
                <a:t>CoE</a:t>
              </a:r>
              <a:r>
                <a:rPr lang="en-GB" sz="900" b="1" i="1" dirty="0" smtClean="0">
                  <a:solidFill>
                    <a:schemeClr val="bg1"/>
                  </a:solidFill>
                  <a:latin typeface="Georgia" pitchFamily="18" charset="0"/>
                </a:rPr>
                <a:t> Progression Dashboard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08128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Manfaat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Menjadi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6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CoE</a:t>
            </a:r>
            <a:endParaRPr lang="en-GB" sz="16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MCA – I  </a:t>
            </a:r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  <a:sym typeface="Symbol"/>
              </a:rPr>
              <a:t>  </a:t>
            </a:r>
            <a:fld id="{FEBD7F86-1881-4698-8703-FB80B0800997}" type="slidenum">
              <a:rPr lang="en-GB" sz="70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pPr/>
              <a:t>13</a:t>
            </a:fld>
            <a:endParaRPr lang="en-GB" sz="7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309484" y="233046"/>
            <a:ext cx="4223191" cy="195932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endParaRPr lang="en-GB" sz="800" b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r>
              <a:rPr lang="en-GB" sz="8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Oktober</a:t>
            </a:r>
            <a:r>
              <a:rPr lang="en-GB" sz="8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2017</a:t>
            </a:r>
            <a:endParaRPr lang="en-GB" sz="8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grpSp>
        <p:nvGrpSpPr>
          <p:cNvPr id="52" name="Group 51"/>
          <p:cNvGrpSpPr/>
          <p:nvPr/>
        </p:nvGrpSpPr>
        <p:grpSpPr>
          <a:xfrm>
            <a:off x="433279" y="915566"/>
            <a:ext cx="8416870" cy="3888155"/>
            <a:chOff x="565549" y="2196454"/>
            <a:chExt cx="6069888" cy="2267916"/>
          </a:xfrm>
        </p:grpSpPr>
        <p:sp>
          <p:nvSpPr>
            <p:cNvPr id="53" name="Rectangle 52"/>
            <p:cNvSpPr/>
            <p:nvPr/>
          </p:nvSpPr>
          <p:spPr bwMode="ltGray">
            <a:xfrm>
              <a:off x="565549" y="2196455"/>
              <a:ext cx="1216729" cy="2267915"/>
            </a:xfrm>
            <a:prstGeom prst="rect">
              <a:avLst/>
            </a:prstGeom>
            <a:solidFill>
              <a:schemeClr val="accent3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 dirty="0" err="1" smtClean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54" name="Rectangle 53"/>
            <p:cNvSpPr/>
            <p:nvPr/>
          </p:nvSpPr>
          <p:spPr bwMode="ltGray">
            <a:xfrm>
              <a:off x="1777692" y="2196455"/>
              <a:ext cx="1216729" cy="226791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 dirty="0" err="1" smtClean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55" name="Rectangle 54"/>
            <p:cNvSpPr/>
            <p:nvPr/>
          </p:nvSpPr>
          <p:spPr bwMode="ltGray">
            <a:xfrm>
              <a:off x="2989836" y="2196455"/>
              <a:ext cx="1216729" cy="2267915"/>
            </a:xfrm>
            <a:prstGeom prst="rect">
              <a:avLst/>
            </a:prstGeom>
            <a:solidFill>
              <a:schemeClr val="tx2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 dirty="0" err="1" smtClean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56" name="Rectangle 55"/>
            <p:cNvSpPr/>
            <p:nvPr/>
          </p:nvSpPr>
          <p:spPr bwMode="ltGray">
            <a:xfrm>
              <a:off x="4201979" y="2196455"/>
              <a:ext cx="1216729" cy="2267915"/>
            </a:xfrm>
            <a:prstGeom prst="rect">
              <a:avLst/>
            </a:prstGeom>
            <a:solidFill>
              <a:srgbClr val="EB8C00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 dirty="0" err="1" smtClean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678642" y="2255461"/>
              <a:ext cx="986595" cy="71515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defTabSz="798513" eaLnBrk="0" hangingPunct="0">
                <a:spcAft>
                  <a:spcPts val="200"/>
                </a:spcAft>
                <a:defRPr/>
              </a:pPr>
              <a:r>
                <a:rPr lang="en-GB" sz="1100" b="1" i="1" kern="0" dirty="0" err="1" smtClean="0">
                  <a:solidFill>
                    <a:schemeClr val="bg2"/>
                  </a:solidFill>
                  <a:latin typeface="+mj-lt"/>
                  <a:cs typeface="Arial" charset="0"/>
                </a:rPr>
                <a:t>Peran</a:t>
              </a:r>
              <a:r>
                <a:rPr lang="en-GB" sz="1100" b="1" i="1" kern="0" dirty="0" smtClean="0">
                  <a:solidFill>
                    <a:schemeClr val="bg2"/>
                  </a:solidFill>
                  <a:latin typeface="+mj-lt"/>
                  <a:cs typeface="Arial" charset="0"/>
                </a:rPr>
                <a:t> </a:t>
              </a:r>
              <a:r>
                <a:rPr lang="en-GB" sz="1100" b="1" i="1" kern="0" dirty="0" err="1" smtClean="0">
                  <a:solidFill>
                    <a:schemeClr val="bg2"/>
                  </a:solidFill>
                  <a:latin typeface="+mj-lt"/>
                  <a:cs typeface="Arial" charset="0"/>
                </a:rPr>
                <a:t>Strategis</a:t>
              </a:r>
              <a:endParaRPr lang="en-GB" sz="1100" b="1" i="1" kern="0" dirty="0" smtClean="0">
                <a:solidFill>
                  <a:schemeClr val="bg2"/>
                </a:solidFill>
                <a:latin typeface="+mj-lt"/>
                <a:cs typeface="Arial" charset="0"/>
              </a:endParaRPr>
            </a:p>
            <a:p>
              <a:pPr defTabSz="798513" eaLnBrk="0" hangingPunct="0">
                <a:spcAft>
                  <a:spcPts val="200"/>
                </a:spcAft>
                <a:defRPr/>
              </a:pPr>
              <a:endParaRPr lang="en-GB" sz="1100" i="1" kern="0" dirty="0" smtClean="0">
                <a:solidFill>
                  <a:schemeClr val="bg2"/>
                </a:solidFill>
                <a:latin typeface="+mj-lt"/>
                <a:cs typeface="Arial" charset="0"/>
              </a:endParaRPr>
            </a:p>
            <a:p>
              <a:pPr defTabSz="798513" eaLnBrk="0" hangingPunct="0">
                <a:spcAft>
                  <a:spcPts val="200"/>
                </a:spcAft>
                <a:defRPr/>
              </a:pPr>
              <a:r>
                <a:rPr lang="en-GB" sz="1100" i="1" kern="0" dirty="0" err="1" smtClean="0">
                  <a:solidFill>
                    <a:schemeClr val="bg2"/>
                  </a:solidFill>
                  <a:latin typeface="+mj-lt"/>
                  <a:cs typeface="Arial" charset="0"/>
                </a:rPr>
                <a:t>Fungsi</a:t>
              </a:r>
              <a:r>
                <a:rPr lang="en-GB" sz="1100" i="1" kern="0" dirty="0" smtClean="0">
                  <a:solidFill>
                    <a:schemeClr val="bg2"/>
                  </a:solidFill>
                  <a:latin typeface="+mj-lt"/>
                  <a:cs typeface="Arial" charset="0"/>
                </a:rPr>
                <a:t> </a:t>
              </a:r>
              <a:r>
                <a:rPr lang="en-GB" sz="1100" i="1" kern="0" dirty="0" err="1" smtClean="0">
                  <a:solidFill>
                    <a:schemeClr val="bg2"/>
                  </a:solidFill>
                  <a:latin typeface="+mj-lt"/>
                  <a:cs typeface="Arial" charset="0"/>
                </a:rPr>
                <a:t>pengadaan</a:t>
              </a:r>
              <a:r>
                <a:rPr lang="en-GB" sz="1100" i="1" kern="0" dirty="0" smtClean="0">
                  <a:solidFill>
                    <a:schemeClr val="bg2"/>
                  </a:solidFill>
                  <a:latin typeface="+mj-lt"/>
                  <a:cs typeface="Arial" charset="0"/>
                </a:rPr>
                <a:t> </a:t>
              </a:r>
              <a:r>
                <a:rPr lang="en-GB" sz="1100" i="1" kern="0" dirty="0" err="1" smtClean="0">
                  <a:solidFill>
                    <a:schemeClr val="bg2"/>
                  </a:solidFill>
                  <a:latin typeface="+mj-lt"/>
                  <a:cs typeface="Arial" charset="0"/>
                </a:rPr>
                <a:t>berkontribusi</a:t>
              </a:r>
              <a:r>
                <a:rPr lang="en-GB" sz="1100" i="1" kern="0" dirty="0" smtClean="0">
                  <a:solidFill>
                    <a:schemeClr val="bg2"/>
                  </a:solidFill>
                  <a:latin typeface="+mj-lt"/>
                  <a:cs typeface="Arial" charset="0"/>
                </a:rPr>
                <a:t> </a:t>
              </a:r>
              <a:r>
                <a:rPr lang="en-GB" sz="1100" i="1" kern="0" dirty="0" err="1" smtClean="0">
                  <a:solidFill>
                    <a:schemeClr val="bg2"/>
                  </a:solidFill>
                  <a:latin typeface="+mj-lt"/>
                  <a:cs typeface="Arial" charset="0"/>
                </a:rPr>
                <a:t>positif</a:t>
              </a:r>
              <a:r>
                <a:rPr lang="en-GB" sz="1100" i="1" kern="0" dirty="0" smtClean="0">
                  <a:solidFill>
                    <a:schemeClr val="bg2"/>
                  </a:solidFill>
                  <a:latin typeface="+mj-lt"/>
                  <a:cs typeface="Arial" charset="0"/>
                </a:rPr>
                <a:t> </a:t>
              </a:r>
              <a:r>
                <a:rPr lang="en-GB" sz="1100" i="1" kern="0" dirty="0" err="1" smtClean="0">
                  <a:solidFill>
                    <a:schemeClr val="bg2"/>
                  </a:solidFill>
                  <a:latin typeface="+mj-lt"/>
                  <a:cs typeface="Arial" charset="0"/>
                </a:rPr>
                <a:t>bagi</a:t>
              </a:r>
              <a:r>
                <a:rPr lang="en-GB" sz="1100" i="1" kern="0" dirty="0" smtClean="0">
                  <a:solidFill>
                    <a:schemeClr val="bg2"/>
                  </a:solidFill>
                  <a:latin typeface="+mj-lt"/>
                  <a:cs typeface="Arial" charset="0"/>
                </a:rPr>
                <a:t> </a:t>
              </a:r>
              <a:r>
                <a:rPr lang="en-GB" sz="1100" i="1" kern="0" dirty="0" err="1" smtClean="0">
                  <a:solidFill>
                    <a:schemeClr val="bg2"/>
                  </a:solidFill>
                  <a:latin typeface="+mj-lt"/>
                  <a:cs typeface="Arial" charset="0"/>
                </a:rPr>
                <a:t>pencapaian</a:t>
              </a:r>
              <a:r>
                <a:rPr lang="en-GB" sz="1100" i="1" kern="0" dirty="0" smtClean="0">
                  <a:solidFill>
                    <a:schemeClr val="bg2"/>
                  </a:solidFill>
                  <a:latin typeface="+mj-lt"/>
                  <a:cs typeface="Arial" charset="0"/>
                </a:rPr>
                <a:t> </a:t>
              </a:r>
              <a:r>
                <a:rPr lang="en-GB" sz="1100" i="1" kern="0" dirty="0" err="1" smtClean="0">
                  <a:solidFill>
                    <a:schemeClr val="bg2"/>
                  </a:solidFill>
                  <a:latin typeface="+mj-lt"/>
                  <a:cs typeface="Arial" charset="0"/>
                </a:rPr>
                <a:t>kinerja</a:t>
              </a:r>
              <a:r>
                <a:rPr lang="en-GB" sz="1100" i="1" kern="0" dirty="0" smtClean="0">
                  <a:solidFill>
                    <a:schemeClr val="bg2"/>
                  </a:solidFill>
                  <a:latin typeface="+mj-lt"/>
                  <a:cs typeface="Arial" charset="0"/>
                </a:rPr>
                <a:t> program </a:t>
              </a:r>
              <a:r>
                <a:rPr lang="en-GB" sz="1100" i="1" kern="0" dirty="0" err="1" smtClean="0">
                  <a:solidFill>
                    <a:schemeClr val="bg2"/>
                  </a:solidFill>
                  <a:latin typeface="+mj-lt"/>
                  <a:cs typeface="Arial" charset="0"/>
                </a:rPr>
                <a:t>kerja</a:t>
              </a:r>
              <a:r>
                <a:rPr lang="en-GB" sz="1100" i="1" kern="0" dirty="0" smtClean="0">
                  <a:solidFill>
                    <a:schemeClr val="bg2"/>
                  </a:solidFill>
                  <a:latin typeface="+mj-lt"/>
                  <a:cs typeface="Arial" charset="0"/>
                </a:rPr>
                <a:t> </a:t>
              </a:r>
              <a:r>
                <a:rPr lang="en-GB" sz="1100" i="1" kern="0" dirty="0" err="1" smtClean="0">
                  <a:solidFill>
                    <a:schemeClr val="bg2"/>
                  </a:solidFill>
                  <a:latin typeface="+mj-lt"/>
                  <a:cs typeface="Arial" charset="0"/>
                </a:rPr>
                <a:t>organisasi</a:t>
              </a:r>
              <a:endParaRPr lang="en-GB" sz="1100" i="1" kern="0" dirty="0">
                <a:solidFill>
                  <a:schemeClr val="bg2"/>
                </a:solidFill>
                <a:latin typeface="+mj-lt"/>
                <a:cs typeface="Arial" charset="0"/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1881414" y="2255461"/>
              <a:ext cx="986595" cy="71515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defTabSz="798513" eaLnBrk="0" hangingPunct="0">
                <a:spcAft>
                  <a:spcPts val="200"/>
                </a:spcAft>
                <a:defRPr/>
              </a:pPr>
              <a:r>
                <a:rPr lang="en-GB" sz="1100" b="1" i="1" kern="0" dirty="0" err="1" smtClean="0">
                  <a:solidFill>
                    <a:schemeClr val="bg2"/>
                  </a:solidFill>
                  <a:latin typeface="+mj-lt"/>
                  <a:cs typeface="Arial" charset="0"/>
                </a:rPr>
                <a:t>SDM</a:t>
              </a:r>
              <a:r>
                <a:rPr lang="en-GB" sz="1100" b="1" i="1" kern="0" dirty="0" smtClean="0">
                  <a:solidFill>
                    <a:schemeClr val="bg2"/>
                  </a:solidFill>
                  <a:latin typeface="+mj-lt"/>
                  <a:cs typeface="Arial" charset="0"/>
                </a:rPr>
                <a:t> </a:t>
              </a:r>
              <a:r>
                <a:rPr lang="en-GB" sz="1100" b="1" i="1" kern="0" dirty="0" err="1" smtClean="0">
                  <a:solidFill>
                    <a:schemeClr val="bg2"/>
                  </a:solidFill>
                  <a:latin typeface="+mj-lt"/>
                  <a:cs typeface="Arial" charset="0"/>
                </a:rPr>
                <a:t>Unggulan</a:t>
              </a:r>
              <a:endParaRPr lang="en-GB" sz="1100" b="1" i="1" kern="0" dirty="0" smtClean="0">
                <a:solidFill>
                  <a:schemeClr val="bg2"/>
                </a:solidFill>
                <a:latin typeface="+mj-lt"/>
                <a:cs typeface="Arial" charset="0"/>
              </a:endParaRPr>
            </a:p>
            <a:p>
              <a:pPr defTabSz="798513" eaLnBrk="0" hangingPunct="0">
                <a:spcAft>
                  <a:spcPts val="200"/>
                </a:spcAft>
                <a:defRPr/>
              </a:pPr>
              <a:endParaRPr lang="en-GB" sz="1100" i="1" kern="0" dirty="0" smtClean="0">
                <a:solidFill>
                  <a:schemeClr val="bg2"/>
                </a:solidFill>
                <a:latin typeface="+mj-lt"/>
                <a:cs typeface="Arial" charset="0"/>
              </a:endParaRPr>
            </a:p>
            <a:p>
              <a:pPr defTabSz="798513" eaLnBrk="0" hangingPunct="0">
                <a:spcAft>
                  <a:spcPts val="200"/>
                </a:spcAft>
                <a:defRPr/>
              </a:pPr>
              <a:r>
                <a:rPr lang="en-GB" sz="1100" i="1" kern="0" dirty="0" err="1" smtClean="0">
                  <a:solidFill>
                    <a:schemeClr val="bg2"/>
                  </a:solidFill>
                  <a:latin typeface="+mj-lt"/>
                  <a:cs typeface="Arial" charset="0"/>
                </a:rPr>
                <a:t>Mendorong</a:t>
              </a:r>
              <a:r>
                <a:rPr lang="en-GB" sz="1100" i="1" kern="0" dirty="0" smtClean="0">
                  <a:solidFill>
                    <a:schemeClr val="bg2"/>
                  </a:solidFill>
                  <a:latin typeface="+mj-lt"/>
                  <a:cs typeface="Arial" charset="0"/>
                </a:rPr>
                <a:t> </a:t>
              </a:r>
              <a:r>
                <a:rPr lang="en-GB" sz="1100" i="1" kern="0" dirty="0">
                  <a:solidFill>
                    <a:schemeClr val="bg2"/>
                  </a:solidFill>
                  <a:latin typeface="+mj-lt"/>
                  <a:cs typeface="Arial" charset="0"/>
                </a:rPr>
                <a:t>SDM </a:t>
              </a:r>
              <a:r>
                <a:rPr lang="en-GB" sz="1100" i="1" kern="0" dirty="0" smtClean="0">
                  <a:solidFill>
                    <a:schemeClr val="bg2"/>
                  </a:solidFill>
                  <a:latin typeface="+mj-lt"/>
                  <a:cs typeface="Arial" charset="0"/>
                </a:rPr>
                <a:t>UKPBJ </a:t>
              </a:r>
              <a:r>
                <a:rPr lang="en-GB" sz="1100" i="1" kern="0" dirty="0" err="1">
                  <a:solidFill>
                    <a:schemeClr val="bg2"/>
                  </a:solidFill>
                  <a:latin typeface="+mj-lt"/>
                  <a:cs typeface="Arial" charset="0"/>
                </a:rPr>
                <a:t>untuk</a:t>
              </a:r>
              <a:r>
                <a:rPr lang="en-GB" sz="1100" i="1" kern="0" dirty="0">
                  <a:solidFill>
                    <a:schemeClr val="bg2"/>
                  </a:solidFill>
                  <a:latin typeface="+mj-lt"/>
                  <a:cs typeface="Arial" charset="0"/>
                </a:rPr>
                <a:t> </a:t>
              </a:r>
              <a:r>
                <a:rPr lang="en-GB" sz="1100" i="1" kern="0" dirty="0" err="1">
                  <a:solidFill>
                    <a:schemeClr val="bg2"/>
                  </a:solidFill>
                  <a:latin typeface="+mj-lt"/>
                  <a:cs typeface="Arial" charset="0"/>
                </a:rPr>
                <a:t>meningkatkan</a:t>
              </a:r>
              <a:r>
                <a:rPr lang="en-GB" sz="1100" i="1" kern="0" dirty="0">
                  <a:solidFill>
                    <a:schemeClr val="bg2"/>
                  </a:solidFill>
                  <a:latin typeface="+mj-lt"/>
                  <a:cs typeface="Arial" charset="0"/>
                </a:rPr>
                <a:t> </a:t>
              </a:r>
              <a:r>
                <a:rPr lang="en-GB" sz="1100" i="1" kern="0" dirty="0" err="1">
                  <a:solidFill>
                    <a:schemeClr val="bg2"/>
                  </a:solidFill>
                  <a:latin typeface="+mj-lt"/>
                  <a:cs typeface="Arial" charset="0"/>
                </a:rPr>
                <a:t>kapabilitas</a:t>
              </a:r>
              <a:r>
                <a:rPr lang="en-GB" sz="1100" i="1" kern="0" dirty="0">
                  <a:solidFill>
                    <a:schemeClr val="bg2"/>
                  </a:solidFill>
                  <a:latin typeface="+mj-lt"/>
                  <a:cs typeface="Arial" charset="0"/>
                </a:rPr>
                <a:t> individual </a:t>
              </a:r>
              <a:r>
                <a:rPr lang="en-GB" sz="1100" i="1" kern="0" dirty="0" err="1" smtClean="0">
                  <a:solidFill>
                    <a:schemeClr val="bg2"/>
                  </a:solidFill>
                  <a:latin typeface="+mj-lt"/>
                  <a:cs typeface="Arial" charset="0"/>
                </a:rPr>
                <a:t>baik</a:t>
              </a:r>
              <a:r>
                <a:rPr lang="en-GB" sz="1100" i="1" kern="0" dirty="0" smtClean="0">
                  <a:solidFill>
                    <a:schemeClr val="bg2"/>
                  </a:solidFill>
                  <a:latin typeface="+mj-lt"/>
                  <a:cs typeface="Arial" charset="0"/>
                </a:rPr>
                <a:t> </a:t>
              </a:r>
              <a:r>
                <a:rPr lang="en-GB" sz="1100" i="1" kern="0" dirty="0" err="1" smtClean="0">
                  <a:solidFill>
                    <a:schemeClr val="bg2"/>
                  </a:solidFill>
                  <a:latin typeface="+mj-lt"/>
                  <a:cs typeface="Arial" charset="0"/>
                </a:rPr>
                <a:t>dari</a:t>
              </a:r>
              <a:r>
                <a:rPr lang="en-GB" sz="1100" i="1" kern="0" dirty="0" smtClean="0">
                  <a:solidFill>
                    <a:schemeClr val="bg2"/>
                  </a:solidFill>
                  <a:latin typeface="+mj-lt"/>
                  <a:cs typeface="Arial" charset="0"/>
                </a:rPr>
                <a:t> </a:t>
              </a:r>
              <a:r>
                <a:rPr lang="en-GB" sz="1100" i="1" kern="0" dirty="0" err="1" smtClean="0">
                  <a:solidFill>
                    <a:schemeClr val="bg2"/>
                  </a:solidFill>
                  <a:latin typeface="+mj-lt"/>
                  <a:cs typeface="Arial" charset="0"/>
                </a:rPr>
                <a:t>aspek</a:t>
              </a:r>
              <a:r>
                <a:rPr lang="en-GB" sz="1100" i="1" kern="0" dirty="0" smtClean="0">
                  <a:solidFill>
                    <a:schemeClr val="bg2"/>
                  </a:solidFill>
                  <a:latin typeface="+mj-lt"/>
                  <a:cs typeface="Arial" charset="0"/>
                </a:rPr>
                <a:t> </a:t>
              </a:r>
              <a:r>
                <a:rPr lang="en-GB" sz="1100" i="1" kern="0" dirty="0" err="1" smtClean="0">
                  <a:solidFill>
                    <a:schemeClr val="bg2"/>
                  </a:solidFill>
                  <a:latin typeface="+mj-lt"/>
                  <a:cs typeface="Arial" charset="0"/>
                </a:rPr>
                <a:t>teknis</a:t>
              </a:r>
              <a:r>
                <a:rPr lang="en-GB" sz="1100" i="1" kern="0" dirty="0" smtClean="0">
                  <a:solidFill>
                    <a:schemeClr val="bg2"/>
                  </a:solidFill>
                  <a:latin typeface="+mj-lt"/>
                  <a:cs typeface="Arial" charset="0"/>
                </a:rPr>
                <a:t> </a:t>
              </a:r>
              <a:r>
                <a:rPr lang="en-GB" sz="1100" i="1" kern="0" dirty="0" err="1" smtClean="0">
                  <a:solidFill>
                    <a:schemeClr val="bg2"/>
                  </a:solidFill>
                  <a:latin typeface="+mj-lt"/>
                  <a:cs typeface="Arial" charset="0"/>
                </a:rPr>
                <a:t>maupun</a:t>
              </a:r>
              <a:r>
                <a:rPr lang="en-GB" sz="1100" i="1" kern="0" dirty="0" smtClean="0">
                  <a:solidFill>
                    <a:schemeClr val="bg2"/>
                  </a:solidFill>
                  <a:latin typeface="+mj-lt"/>
                  <a:cs typeface="Arial" charset="0"/>
                </a:rPr>
                <a:t> </a:t>
              </a:r>
              <a:r>
                <a:rPr lang="en-GB" sz="1100" i="1" kern="0" dirty="0" err="1" smtClean="0">
                  <a:solidFill>
                    <a:schemeClr val="bg2"/>
                  </a:solidFill>
                  <a:latin typeface="+mj-lt"/>
                  <a:cs typeface="Arial" charset="0"/>
                </a:rPr>
                <a:t>manajerial</a:t>
              </a:r>
              <a:r>
                <a:rPr lang="en-GB" sz="1100" i="1" kern="0" dirty="0" smtClean="0">
                  <a:solidFill>
                    <a:schemeClr val="bg2"/>
                  </a:solidFill>
                  <a:latin typeface="+mj-lt"/>
                  <a:cs typeface="Arial" charset="0"/>
                </a:rPr>
                <a:t> </a:t>
              </a:r>
              <a:r>
                <a:rPr lang="en-GB" sz="1100" i="1" kern="0" dirty="0" err="1" smtClean="0">
                  <a:solidFill>
                    <a:schemeClr val="bg2"/>
                  </a:solidFill>
                  <a:latin typeface="+mj-lt"/>
                  <a:cs typeface="Arial" charset="0"/>
                </a:rPr>
                <a:t>sehingga</a:t>
              </a:r>
              <a:r>
                <a:rPr lang="en-GB" sz="1100" i="1" kern="0" dirty="0" smtClean="0">
                  <a:solidFill>
                    <a:schemeClr val="bg2"/>
                  </a:solidFill>
                  <a:latin typeface="+mj-lt"/>
                  <a:cs typeface="Arial" charset="0"/>
                </a:rPr>
                <a:t> </a:t>
              </a:r>
              <a:r>
                <a:rPr lang="en-GB" sz="1100" i="1" kern="0" dirty="0" err="1" smtClean="0">
                  <a:solidFill>
                    <a:schemeClr val="bg2"/>
                  </a:solidFill>
                  <a:latin typeface="+mj-lt"/>
                  <a:cs typeface="Arial" charset="0"/>
                </a:rPr>
                <a:t>menjadi</a:t>
              </a:r>
              <a:r>
                <a:rPr lang="en-GB" sz="1100" i="1" kern="0" dirty="0" smtClean="0">
                  <a:solidFill>
                    <a:schemeClr val="bg2"/>
                  </a:solidFill>
                  <a:latin typeface="+mj-lt"/>
                  <a:cs typeface="Arial" charset="0"/>
                </a:rPr>
                <a:t> </a:t>
              </a:r>
              <a:r>
                <a:rPr lang="en-GB" sz="1100" i="1" kern="0" dirty="0" err="1" smtClean="0">
                  <a:solidFill>
                    <a:schemeClr val="bg2"/>
                  </a:solidFill>
                  <a:latin typeface="+mj-lt"/>
                  <a:cs typeface="Arial" charset="0"/>
                </a:rPr>
                <a:t>pelaku</a:t>
              </a:r>
              <a:r>
                <a:rPr lang="en-GB" sz="1100" i="1" kern="0" dirty="0" smtClean="0">
                  <a:solidFill>
                    <a:schemeClr val="bg2"/>
                  </a:solidFill>
                  <a:latin typeface="+mj-lt"/>
                  <a:cs typeface="Arial" charset="0"/>
                </a:rPr>
                <a:t> </a:t>
              </a:r>
              <a:r>
                <a:rPr lang="en-GB" sz="1100" i="1" kern="0" dirty="0" err="1" smtClean="0">
                  <a:solidFill>
                    <a:schemeClr val="bg2"/>
                  </a:solidFill>
                  <a:latin typeface="+mj-lt"/>
                  <a:cs typeface="Arial" charset="0"/>
                </a:rPr>
                <a:t>pengadaan</a:t>
              </a:r>
              <a:r>
                <a:rPr lang="en-GB" sz="1100" i="1" kern="0" dirty="0" smtClean="0">
                  <a:solidFill>
                    <a:schemeClr val="bg2"/>
                  </a:solidFill>
                  <a:latin typeface="+mj-lt"/>
                  <a:cs typeface="Arial" charset="0"/>
                </a:rPr>
                <a:t> </a:t>
              </a:r>
              <a:r>
                <a:rPr lang="en-GB" sz="1100" i="1" kern="0" dirty="0" err="1" smtClean="0">
                  <a:solidFill>
                    <a:schemeClr val="bg2"/>
                  </a:solidFill>
                  <a:latin typeface="+mj-lt"/>
                  <a:cs typeface="Arial" charset="0"/>
                </a:rPr>
                <a:t>profesional</a:t>
              </a:r>
              <a:endParaRPr lang="en-GB" sz="1100" i="1" kern="0" dirty="0">
                <a:solidFill>
                  <a:schemeClr val="bg2"/>
                </a:solidFill>
                <a:latin typeface="+mj-lt"/>
                <a:cs typeface="Arial" charset="0"/>
              </a:endParaRPr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3114714" y="2255461"/>
              <a:ext cx="986595" cy="71515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defTabSz="798513" eaLnBrk="0" hangingPunct="0">
                <a:spcAft>
                  <a:spcPts val="200"/>
                </a:spcAft>
                <a:defRPr/>
              </a:pPr>
              <a:r>
                <a:rPr lang="en-GB" sz="1100" b="1" i="1" kern="0" dirty="0" err="1" smtClean="0">
                  <a:solidFill>
                    <a:schemeClr val="bg2"/>
                  </a:solidFill>
                  <a:latin typeface="+mj-lt"/>
                  <a:cs typeface="Arial" charset="0"/>
                </a:rPr>
                <a:t>Dukungan</a:t>
              </a:r>
              <a:r>
                <a:rPr lang="en-GB" sz="1100" b="1" i="1" kern="0" dirty="0" smtClean="0">
                  <a:solidFill>
                    <a:schemeClr val="bg2"/>
                  </a:solidFill>
                  <a:latin typeface="+mj-lt"/>
                  <a:cs typeface="Arial" charset="0"/>
                </a:rPr>
                <a:t> </a:t>
              </a:r>
              <a:r>
                <a:rPr lang="en-GB" sz="1100" b="1" i="1" kern="0" dirty="0" err="1" smtClean="0">
                  <a:solidFill>
                    <a:schemeClr val="bg2"/>
                  </a:solidFill>
                  <a:latin typeface="+mj-lt"/>
                  <a:cs typeface="Arial" charset="0"/>
                </a:rPr>
                <a:t>Kebijakan</a:t>
              </a:r>
              <a:endParaRPr lang="en-GB" sz="1100" b="1" i="1" kern="0" dirty="0" smtClean="0">
                <a:solidFill>
                  <a:schemeClr val="bg2"/>
                </a:solidFill>
                <a:latin typeface="+mj-lt"/>
                <a:cs typeface="Arial" charset="0"/>
              </a:endParaRPr>
            </a:p>
            <a:p>
              <a:pPr defTabSz="798513" eaLnBrk="0" hangingPunct="0">
                <a:spcAft>
                  <a:spcPts val="200"/>
                </a:spcAft>
                <a:defRPr/>
              </a:pPr>
              <a:endParaRPr lang="en-GB" sz="1100" i="1" kern="0" dirty="0" smtClean="0">
                <a:solidFill>
                  <a:schemeClr val="bg2"/>
                </a:solidFill>
                <a:latin typeface="+mj-lt"/>
                <a:cs typeface="Arial" charset="0"/>
              </a:endParaRPr>
            </a:p>
            <a:p>
              <a:pPr defTabSz="798513" eaLnBrk="0" hangingPunct="0">
                <a:spcAft>
                  <a:spcPts val="200"/>
                </a:spcAft>
                <a:defRPr/>
              </a:pPr>
              <a:r>
                <a:rPr lang="en-GB" sz="1100" i="1" kern="0" dirty="0" err="1" smtClean="0">
                  <a:solidFill>
                    <a:schemeClr val="bg2"/>
                  </a:solidFill>
                  <a:latin typeface="+mj-lt"/>
                  <a:cs typeface="Arial" charset="0"/>
                </a:rPr>
                <a:t>Mendorong</a:t>
              </a:r>
              <a:r>
                <a:rPr lang="en-GB" sz="1100" i="1" kern="0" dirty="0" smtClean="0">
                  <a:solidFill>
                    <a:schemeClr val="bg2"/>
                  </a:solidFill>
                  <a:latin typeface="+mj-lt"/>
                  <a:cs typeface="Arial" charset="0"/>
                </a:rPr>
                <a:t> </a:t>
              </a:r>
              <a:r>
                <a:rPr lang="en-GB" sz="1100" i="1" kern="0" dirty="0" err="1">
                  <a:solidFill>
                    <a:schemeClr val="bg2"/>
                  </a:solidFill>
                  <a:latin typeface="+mj-lt"/>
                  <a:cs typeface="Arial" charset="0"/>
                </a:rPr>
                <a:t>pemangku</a:t>
              </a:r>
              <a:r>
                <a:rPr lang="en-GB" sz="1100" i="1" kern="0" dirty="0">
                  <a:solidFill>
                    <a:schemeClr val="bg2"/>
                  </a:solidFill>
                  <a:latin typeface="+mj-lt"/>
                  <a:cs typeface="Arial" charset="0"/>
                </a:rPr>
                <a:t> </a:t>
              </a:r>
              <a:r>
                <a:rPr lang="en-GB" sz="1100" i="1" kern="0" dirty="0" err="1">
                  <a:solidFill>
                    <a:schemeClr val="bg2"/>
                  </a:solidFill>
                  <a:latin typeface="+mj-lt"/>
                  <a:cs typeface="Arial" charset="0"/>
                </a:rPr>
                <a:t>kepentingan</a:t>
              </a:r>
              <a:r>
                <a:rPr lang="en-GB" sz="1100" i="1" kern="0" dirty="0">
                  <a:solidFill>
                    <a:schemeClr val="bg2"/>
                  </a:solidFill>
                  <a:latin typeface="+mj-lt"/>
                  <a:cs typeface="Arial" charset="0"/>
                </a:rPr>
                <a:t> </a:t>
              </a:r>
              <a:r>
                <a:rPr lang="en-GB" sz="1100" i="1" kern="0" dirty="0" err="1">
                  <a:solidFill>
                    <a:schemeClr val="bg2"/>
                  </a:solidFill>
                  <a:latin typeface="+mj-lt"/>
                  <a:cs typeface="Arial" charset="0"/>
                </a:rPr>
                <a:t>untuk</a:t>
              </a:r>
              <a:r>
                <a:rPr lang="en-GB" sz="1100" i="1" kern="0" dirty="0">
                  <a:solidFill>
                    <a:schemeClr val="bg2"/>
                  </a:solidFill>
                  <a:latin typeface="+mj-lt"/>
                  <a:cs typeface="Arial" charset="0"/>
                </a:rPr>
                <a:t> </a:t>
              </a:r>
              <a:r>
                <a:rPr lang="en-GB" sz="1100" i="1" kern="0" dirty="0" err="1">
                  <a:solidFill>
                    <a:schemeClr val="bg2"/>
                  </a:solidFill>
                  <a:latin typeface="+mj-lt"/>
                  <a:cs typeface="Arial" charset="0"/>
                </a:rPr>
                <a:t>memberikan</a:t>
              </a:r>
              <a:r>
                <a:rPr lang="en-GB" sz="1100" i="1" kern="0" dirty="0">
                  <a:solidFill>
                    <a:schemeClr val="bg2"/>
                  </a:solidFill>
                  <a:latin typeface="+mj-lt"/>
                  <a:cs typeface="Arial" charset="0"/>
                </a:rPr>
                <a:t> </a:t>
              </a:r>
              <a:r>
                <a:rPr lang="en-GB" sz="1100" i="1" kern="0" dirty="0" err="1">
                  <a:solidFill>
                    <a:schemeClr val="bg2"/>
                  </a:solidFill>
                  <a:latin typeface="+mj-lt"/>
                  <a:cs typeface="Arial" charset="0"/>
                </a:rPr>
                <a:t>dukungan</a:t>
              </a:r>
              <a:r>
                <a:rPr lang="en-GB" sz="1100" i="1" kern="0" dirty="0">
                  <a:solidFill>
                    <a:schemeClr val="bg2"/>
                  </a:solidFill>
                  <a:latin typeface="+mj-lt"/>
                  <a:cs typeface="Arial" charset="0"/>
                </a:rPr>
                <a:t> </a:t>
              </a:r>
              <a:r>
                <a:rPr lang="en-GB" sz="1100" i="1" kern="0" dirty="0" err="1" smtClean="0">
                  <a:solidFill>
                    <a:schemeClr val="bg2"/>
                  </a:solidFill>
                  <a:latin typeface="+mj-lt"/>
                  <a:cs typeface="Arial" charset="0"/>
                </a:rPr>
                <a:t>untuk</a:t>
              </a:r>
              <a:r>
                <a:rPr lang="en-GB" sz="1100" i="1" kern="0" dirty="0" smtClean="0">
                  <a:solidFill>
                    <a:schemeClr val="bg2"/>
                  </a:solidFill>
                  <a:latin typeface="+mj-lt"/>
                  <a:cs typeface="Arial" charset="0"/>
                </a:rPr>
                <a:t> </a:t>
              </a:r>
              <a:r>
                <a:rPr lang="en-GB" sz="1100" i="1" kern="0" dirty="0" err="1" smtClean="0">
                  <a:solidFill>
                    <a:schemeClr val="bg2"/>
                  </a:solidFill>
                  <a:latin typeface="+mj-lt"/>
                  <a:cs typeface="Arial" charset="0"/>
                </a:rPr>
                <a:t>penyempurnaan</a:t>
              </a:r>
              <a:r>
                <a:rPr lang="en-GB" sz="1100" i="1" kern="0" dirty="0" smtClean="0">
                  <a:solidFill>
                    <a:schemeClr val="bg2"/>
                  </a:solidFill>
                  <a:latin typeface="+mj-lt"/>
                  <a:cs typeface="Arial" charset="0"/>
                </a:rPr>
                <a:t> </a:t>
              </a:r>
              <a:r>
                <a:rPr lang="en-GB" sz="1100" i="1" kern="0" dirty="0" err="1" smtClean="0">
                  <a:solidFill>
                    <a:schemeClr val="bg2"/>
                  </a:solidFill>
                  <a:latin typeface="+mj-lt"/>
                  <a:cs typeface="Arial" charset="0"/>
                </a:rPr>
                <a:t>dan</a:t>
              </a:r>
              <a:r>
                <a:rPr lang="en-GB" sz="1100" i="1" kern="0" dirty="0" smtClean="0">
                  <a:solidFill>
                    <a:schemeClr val="bg2"/>
                  </a:solidFill>
                  <a:latin typeface="+mj-lt"/>
                  <a:cs typeface="Arial" charset="0"/>
                </a:rPr>
                <a:t> </a:t>
              </a:r>
              <a:r>
                <a:rPr lang="en-GB" sz="1100" i="1" kern="0" dirty="0" err="1" smtClean="0">
                  <a:solidFill>
                    <a:schemeClr val="bg2"/>
                  </a:solidFill>
                  <a:latin typeface="+mj-lt"/>
                  <a:cs typeface="Arial" charset="0"/>
                </a:rPr>
                <a:t>sinkronisasi</a:t>
              </a:r>
              <a:r>
                <a:rPr lang="en-GB" sz="1100" i="1" kern="0" dirty="0" smtClean="0">
                  <a:solidFill>
                    <a:schemeClr val="bg2"/>
                  </a:solidFill>
                  <a:latin typeface="+mj-lt"/>
                  <a:cs typeface="Arial" charset="0"/>
                </a:rPr>
                <a:t> </a:t>
              </a:r>
              <a:r>
                <a:rPr lang="en-GB" sz="1100" i="1" kern="0" dirty="0" err="1" smtClean="0">
                  <a:solidFill>
                    <a:schemeClr val="bg2"/>
                  </a:solidFill>
                  <a:latin typeface="+mj-lt"/>
                  <a:cs typeface="Arial" charset="0"/>
                </a:rPr>
                <a:t>kebijakan</a:t>
              </a:r>
              <a:r>
                <a:rPr lang="en-GB" sz="1100" i="1" kern="0" dirty="0" smtClean="0">
                  <a:solidFill>
                    <a:schemeClr val="bg2"/>
                  </a:solidFill>
                  <a:latin typeface="+mj-lt"/>
                  <a:cs typeface="Arial" charset="0"/>
                </a:rPr>
                <a:t> </a:t>
              </a:r>
              <a:r>
                <a:rPr lang="en-GB" sz="1100" i="1" kern="0" dirty="0" err="1" smtClean="0">
                  <a:solidFill>
                    <a:schemeClr val="bg2"/>
                  </a:solidFill>
                  <a:latin typeface="+mj-lt"/>
                  <a:cs typeface="Arial" charset="0"/>
                </a:rPr>
                <a:t>sehingga</a:t>
              </a:r>
              <a:r>
                <a:rPr lang="en-GB" sz="1100" i="1" kern="0" dirty="0" smtClean="0">
                  <a:solidFill>
                    <a:schemeClr val="bg2"/>
                  </a:solidFill>
                  <a:latin typeface="+mj-lt"/>
                  <a:cs typeface="Arial" charset="0"/>
                </a:rPr>
                <a:t> </a:t>
              </a:r>
              <a:r>
                <a:rPr lang="en-GB" sz="1100" i="1" kern="0" dirty="0" err="1">
                  <a:solidFill>
                    <a:schemeClr val="bg2"/>
                  </a:solidFill>
                  <a:latin typeface="+mj-lt"/>
                  <a:cs typeface="Arial" charset="0"/>
                </a:rPr>
                <a:t>mampu</a:t>
              </a:r>
              <a:r>
                <a:rPr lang="en-GB" sz="1100" i="1" kern="0" dirty="0">
                  <a:solidFill>
                    <a:schemeClr val="bg2"/>
                  </a:solidFill>
                  <a:latin typeface="+mj-lt"/>
                  <a:cs typeface="Arial" charset="0"/>
                </a:rPr>
                <a:t> </a:t>
              </a:r>
              <a:r>
                <a:rPr lang="en-GB" sz="1100" i="1" kern="0" dirty="0" err="1" smtClean="0">
                  <a:solidFill>
                    <a:schemeClr val="bg2"/>
                  </a:solidFill>
                  <a:latin typeface="+mj-lt"/>
                  <a:cs typeface="Arial" charset="0"/>
                </a:rPr>
                <a:t>meningkatkan</a:t>
              </a:r>
              <a:r>
                <a:rPr lang="en-GB" sz="1100" i="1" kern="0" dirty="0" smtClean="0">
                  <a:solidFill>
                    <a:schemeClr val="bg2"/>
                  </a:solidFill>
                  <a:latin typeface="+mj-lt"/>
                  <a:cs typeface="Arial" charset="0"/>
                </a:rPr>
                <a:t> </a:t>
              </a:r>
              <a:r>
                <a:rPr lang="en-GB" sz="1100" i="1" kern="0" dirty="0" err="1" smtClean="0">
                  <a:solidFill>
                    <a:schemeClr val="bg2"/>
                  </a:solidFill>
                  <a:latin typeface="+mj-lt"/>
                  <a:cs typeface="Arial" charset="0"/>
                </a:rPr>
                <a:t>kinerja</a:t>
              </a:r>
              <a:r>
                <a:rPr lang="en-GB" sz="1100" i="1" kern="0" dirty="0" smtClean="0">
                  <a:solidFill>
                    <a:schemeClr val="bg2"/>
                  </a:solidFill>
                  <a:latin typeface="+mj-lt"/>
                  <a:cs typeface="Arial" charset="0"/>
                </a:rPr>
                <a:t> </a:t>
              </a:r>
              <a:r>
                <a:rPr lang="en-GB" sz="1100" i="1" kern="0" dirty="0" err="1" smtClean="0">
                  <a:solidFill>
                    <a:schemeClr val="bg2"/>
                  </a:solidFill>
                  <a:latin typeface="+mj-lt"/>
                  <a:cs typeface="Arial" charset="0"/>
                </a:rPr>
                <a:t>pengadaan</a:t>
              </a:r>
              <a:endParaRPr lang="en-GB" sz="1100" i="1" kern="0" dirty="0">
                <a:solidFill>
                  <a:schemeClr val="bg2"/>
                </a:solidFill>
                <a:latin typeface="+mj-lt"/>
                <a:cs typeface="Arial" charset="0"/>
              </a:endParaRPr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4323591" y="2255461"/>
              <a:ext cx="986595" cy="71515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defTabSz="798513" eaLnBrk="0" hangingPunct="0">
                <a:spcAft>
                  <a:spcPts val="200"/>
                </a:spcAft>
                <a:defRPr/>
              </a:pPr>
              <a:r>
                <a:rPr lang="en-GB" sz="1100" b="1" i="1" kern="0" dirty="0" err="1" smtClean="0">
                  <a:solidFill>
                    <a:schemeClr val="bg2"/>
                  </a:solidFill>
                  <a:latin typeface="+mj-lt"/>
                  <a:cs typeface="Arial" charset="0"/>
                </a:rPr>
                <a:t>Percontohan</a:t>
              </a:r>
              <a:r>
                <a:rPr lang="en-GB" sz="1100" b="1" i="1" kern="0" dirty="0" smtClean="0">
                  <a:solidFill>
                    <a:schemeClr val="bg2"/>
                  </a:solidFill>
                  <a:latin typeface="+mj-lt"/>
                  <a:cs typeface="Arial" charset="0"/>
                </a:rPr>
                <a:t> </a:t>
              </a:r>
              <a:r>
                <a:rPr lang="en-GB" sz="1100" b="1" i="1" kern="0" dirty="0" err="1" smtClean="0">
                  <a:solidFill>
                    <a:schemeClr val="bg2"/>
                  </a:solidFill>
                  <a:latin typeface="+mj-lt"/>
                  <a:cs typeface="Arial" charset="0"/>
                </a:rPr>
                <a:t>Bagi</a:t>
              </a:r>
              <a:r>
                <a:rPr lang="en-GB" sz="1100" b="1" i="1" kern="0" dirty="0" smtClean="0">
                  <a:solidFill>
                    <a:schemeClr val="bg2"/>
                  </a:solidFill>
                  <a:latin typeface="+mj-lt"/>
                  <a:cs typeface="Arial" charset="0"/>
                </a:rPr>
                <a:t> UKPBJ Lain</a:t>
              </a:r>
            </a:p>
            <a:p>
              <a:pPr defTabSz="798513" eaLnBrk="0" hangingPunct="0">
                <a:spcAft>
                  <a:spcPts val="200"/>
                </a:spcAft>
                <a:defRPr/>
              </a:pPr>
              <a:endParaRPr lang="en-GB" sz="1100" i="1" kern="0" dirty="0" smtClean="0">
                <a:solidFill>
                  <a:schemeClr val="bg2"/>
                </a:solidFill>
                <a:latin typeface="+mj-lt"/>
                <a:cs typeface="Arial" charset="0"/>
              </a:endParaRPr>
            </a:p>
            <a:p>
              <a:pPr defTabSz="798513" eaLnBrk="0" hangingPunct="0">
                <a:spcAft>
                  <a:spcPts val="200"/>
                </a:spcAft>
                <a:defRPr/>
              </a:pPr>
              <a:r>
                <a:rPr lang="en-GB" sz="1100" i="1" kern="0" dirty="0" err="1" smtClean="0">
                  <a:solidFill>
                    <a:schemeClr val="bg2"/>
                  </a:solidFill>
                  <a:latin typeface="+mj-lt"/>
                  <a:cs typeface="Arial" charset="0"/>
                </a:rPr>
                <a:t>Memungkinkan</a:t>
              </a:r>
              <a:r>
                <a:rPr lang="en-GB" sz="1100" i="1" kern="0" dirty="0" smtClean="0">
                  <a:solidFill>
                    <a:schemeClr val="bg2"/>
                  </a:solidFill>
                  <a:latin typeface="+mj-lt"/>
                  <a:cs typeface="Arial" charset="0"/>
                </a:rPr>
                <a:t> UKPBJ </a:t>
              </a:r>
              <a:r>
                <a:rPr lang="en-GB" sz="1100" i="1" kern="0" dirty="0" err="1">
                  <a:solidFill>
                    <a:schemeClr val="bg2"/>
                  </a:solidFill>
                  <a:latin typeface="+mj-lt"/>
                  <a:cs typeface="Arial" charset="0"/>
                </a:rPr>
                <a:t>untuk</a:t>
              </a:r>
              <a:r>
                <a:rPr lang="en-GB" sz="1100" i="1" kern="0" dirty="0">
                  <a:solidFill>
                    <a:schemeClr val="bg2"/>
                  </a:solidFill>
                  <a:latin typeface="+mj-lt"/>
                  <a:cs typeface="Arial" charset="0"/>
                </a:rPr>
                <a:t> </a:t>
              </a:r>
              <a:r>
                <a:rPr lang="en-GB" sz="1100" i="1" kern="0" dirty="0" err="1">
                  <a:solidFill>
                    <a:schemeClr val="bg2"/>
                  </a:solidFill>
                  <a:latin typeface="+mj-lt"/>
                  <a:cs typeface="Arial" charset="0"/>
                </a:rPr>
                <a:t>tampil</a:t>
              </a:r>
              <a:r>
                <a:rPr lang="en-GB" sz="1100" i="1" kern="0" dirty="0">
                  <a:solidFill>
                    <a:schemeClr val="bg2"/>
                  </a:solidFill>
                  <a:latin typeface="+mj-lt"/>
                  <a:cs typeface="Arial" charset="0"/>
                </a:rPr>
                <a:t> </a:t>
              </a:r>
              <a:r>
                <a:rPr lang="en-GB" sz="1100" i="1" kern="0" dirty="0" err="1">
                  <a:solidFill>
                    <a:schemeClr val="bg2"/>
                  </a:solidFill>
                  <a:latin typeface="+mj-lt"/>
                  <a:cs typeface="Arial" charset="0"/>
                </a:rPr>
                <a:t>dan</a:t>
              </a:r>
              <a:r>
                <a:rPr lang="en-GB" sz="1100" i="1" kern="0" dirty="0">
                  <a:solidFill>
                    <a:schemeClr val="bg2"/>
                  </a:solidFill>
                  <a:latin typeface="+mj-lt"/>
                  <a:cs typeface="Arial" charset="0"/>
                </a:rPr>
                <a:t> </a:t>
              </a:r>
              <a:r>
                <a:rPr lang="en-GB" sz="1100" i="1" kern="0" dirty="0" err="1">
                  <a:solidFill>
                    <a:schemeClr val="bg2"/>
                  </a:solidFill>
                  <a:latin typeface="+mj-lt"/>
                  <a:cs typeface="Arial" charset="0"/>
                </a:rPr>
                <a:t>berbagi</a:t>
              </a:r>
              <a:r>
                <a:rPr lang="en-GB" sz="1100" i="1" kern="0" dirty="0">
                  <a:solidFill>
                    <a:schemeClr val="bg2"/>
                  </a:solidFill>
                  <a:latin typeface="+mj-lt"/>
                  <a:cs typeface="Arial" charset="0"/>
                </a:rPr>
                <a:t> </a:t>
              </a:r>
              <a:r>
                <a:rPr lang="en-GB" sz="1100" i="1" kern="0" dirty="0" err="1">
                  <a:solidFill>
                    <a:schemeClr val="bg2"/>
                  </a:solidFill>
                  <a:latin typeface="+mj-lt"/>
                  <a:cs typeface="Arial" charset="0"/>
                </a:rPr>
                <a:t>pengalaman</a:t>
              </a:r>
              <a:r>
                <a:rPr lang="en-GB" sz="1100" i="1" kern="0" dirty="0">
                  <a:solidFill>
                    <a:schemeClr val="bg2"/>
                  </a:solidFill>
                  <a:latin typeface="+mj-lt"/>
                  <a:cs typeface="Arial" charset="0"/>
                </a:rPr>
                <a:t> </a:t>
              </a:r>
              <a:r>
                <a:rPr lang="en-GB" sz="1100" i="1" kern="0" dirty="0" err="1" smtClean="0">
                  <a:solidFill>
                    <a:schemeClr val="bg2"/>
                  </a:solidFill>
                  <a:latin typeface="+mj-lt"/>
                  <a:cs typeface="Arial" charset="0"/>
                </a:rPr>
                <a:t>dalam</a:t>
              </a:r>
              <a:r>
                <a:rPr lang="en-GB" sz="1100" i="1" kern="0" dirty="0" smtClean="0">
                  <a:solidFill>
                    <a:schemeClr val="bg2"/>
                  </a:solidFill>
                  <a:latin typeface="+mj-lt"/>
                  <a:cs typeface="Arial" charset="0"/>
                </a:rPr>
                <a:t> </a:t>
              </a:r>
              <a:r>
                <a:rPr lang="en-GB" sz="1100" i="1" kern="0" dirty="0" err="1" smtClean="0">
                  <a:solidFill>
                    <a:schemeClr val="bg2"/>
                  </a:solidFill>
                  <a:latin typeface="+mj-lt"/>
                  <a:cs typeface="Arial" charset="0"/>
                </a:rPr>
                <a:t>rangka</a:t>
              </a:r>
              <a:r>
                <a:rPr lang="en-GB" sz="1100" i="1" kern="0" dirty="0" smtClean="0">
                  <a:solidFill>
                    <a:schemeClr val="bg2"/>
                  </a:solidFill>
                  <a:latin typeface="+mj-lt"/>
                  <a:cs typeface="Arial" charset="0"/>
                </a:rPr>
                <a:t> </a:t>
              </a:r>
              <a:r>
                <a:rPr lang="en-GB" sz="1100" i="1" kern="0" dirty="0" err="1" smtClean="0">
                  <a:solidFill>
                    <a:schemeClr val="bg2"/>
                  </a:solidFill>
                  <a:latin typeface="+mj-lt"/>
                  <a:cs typeface="Arial" charset="0"/>
                </a:rPr>
                <a:t>pengembangan</a:t>
              </a:r>
              <a:r>
                <a:rPr lang="en-GB" sz="1100" i="1" kern="0" dirty="0" smtClean="0">
                  <a:solidFill>
                    <a:schemeClr val="bg2"/>
                  </a:solidFill>
                  <a:latin typeface="+mj-lt"/>
                  <a:cs typeface="Arial" charset="0"/>
                </a:rPr>
                <a:t> UKPBJ di </a:t>
              </a:r>
              <a:r>
                <a:rPr lang="en-GB" sz="1100" i="1" kern="0" dirty="0" err="1" smtClean="0">
                  <a:solidFill>
                    <a:schemeClr val="bg2"/>
                  </a:solidFill>
                  <a:latin typeface="+mj-lt"/>
                  <a:cs typeface="Arial" charset="0"/>
                </a:rPr>
                <a:t>seluruh</a:t>
              </a:r>
              <a:r>
                <a:rPr lang="en-GB" sz="1100" i="1" kern="0" dirty="0" smtClean="0">
                  <a:solidFill>
                    <a:schemeClr val="bg2"/>
                  </a:solidFill>
                  <a:latin typeface="+mj-lt"/>
                  <a:cs typeface="Arial" charset="0"/>
                </a:rPr>
                <a:t> </a:t>
              </a:r>
              <a:r>
                <a:rPr lang="en-GB" sz="1100" i="1" kern="0" dirty="0">
                  <a:solidFill>
                    <a:schemeClr val="bg2"/>
                  </a:solidFill>
                  <a:latin typeface="+mj-lt"/>
                  <a:cs typeface="Arial" charset="0"/>
                </a:rPr>
                <a:t>Indonesia</a:t>
              </a:r>
            </a:p>
          </p:txBody>
        </p:sp>
        <p:sp>
          <p:nvSpPr>
            <p:cNvPr id="61" name="Rectangle 60"/>
            <p:cNvSpPr/>
            <p:nvPr/>
          </p:nvSpPr>
          <p:spPr bwMode="ltGray">
            <a:xfrm>
              <a:off x="5418708" y="2196454"/>
              <a:ext cx="1216729" cy="2267915"/>
            </a:xfrm>
            <a:prstGeom prst="rect">
              <a:avLst/>
            </a:prstGeom>
            <a:solidFill>
              <a:schemeClr val="accent2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 dirty="0" err="1" smtClean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5531801" y="2255459"/>
              <a:ext cx="986595" cy="71515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defTabSz="798513" eaLnBrk="0" hangingPunct="0">
                <a:spcAft>
                  <a:spcPts val="200"/>
                </a:spcAft>
                <a:defRPr/>
              </a:pPr>
              <a:r>
                <a:rPr lang="en-GB" sz="1100" b="1" i="1" kern="0" dirty="0" err="1" smtClean="0">
                  <a:solidFill>
                    <a:schemeClr val="bg2"/>
                  </a:solidFill>
                  <a:latin typeface="+mj-lt"/>
                  <a:cs typeface="Arial" charset="0"/>
                </a:rPr>
                <a:t>Pengadaan</a:t>
              </a:r>
              <a:r>
                <a:rPr lang="en-GB" sz="1100" b="1" i="1" kern="0" dirty="0" smtClean="0">
                  <a:solidFill>
                    <a:schemeClr val="bg2"/>
                  </a:solidFill>
                  <a:latin typeface="+mj-lt"/>
                  <a:cs typeface="Arial" charset="0"/>
                </a:rPr>
                <a:t> yang </a:t>
              </a:r>
              <a:r>
                <a:rPr lang="en-GB" sz="1100" b="1" i="1" kern="0" dirty="0" err="1" smtClean="0">
                  <a:solidFill>
                    <a:schemeClr val="bg2"/>
                  </a:solidFill>
                  <a:latin typeface="+mj-lt"/>
                  <a:cs typeface="Arial" charset="0"/>
                </a:rPr>
                <a:t>Berkualitas</a:t>
              </a:r>
              <a:r>
                <a:rPr lang="en-GB" sz="1100" b="1" i="1" kern="0" dirty="0" smtClean="0">
                  <a:solidFill>
                    <a:schemeClr val="bg2"/>
                  </a:solidFill>
                  <a:latin typeface="+mj-lt"/>
                  <a:cs typeface="Arial" charset="0"/>
                </a:rPr>
                <a:t>, </a:t>
              </a:r>
              <a:r>
                <a:rPr lang="en-GB" sz="1100" b="1" i="1" kern="0" dirty="0" err="1" smtClean="0">
                  <a:solidFill>
                    <a:schemeClr val="bg2"/>
                  </a:solidFill>
                  <a:latin typeface="+mj-lt"/>
                  <a:cs typeface="Arial" charset="0"/>
                </a:rPr>
                <a:t>Efektif</a:t>
              </a:r>
              <a:r>
                <a:rPr lang="en-GB" sz="1100" b="1" i="1" kern="0" dirty="0" smtClean="0">
                  <a:solidFill>
                    <a:schemeClr val="bg2"/>
                  </a:solidFill>
                  <a:latin typeface="+mj-lt"/>
                  <a:cs typeface="Arial" charset="0"/>
                </a:rPr>
                <a:t> </a:t>
              </a:r>
              <a:r>
                <a:rPr lang="en-GB" sz="1100" b="1" i="1" kern="0" dirty="0" err="1" smtClean="0">
                  <a:solidFill>
                    <a:schemeClr val="bg2"/>
                  </a:solidFill>
                  <a:latin typeface="+mj-lt"/>
                  <a:cs typeface="Arial" charset="0"/>
                </a:rPr>
                <a:t>Efisien</a:t>
              </a:r>
              <a:endParaRPr lang="en-GB" sz="1100" b="1" i="1" kern="0" dirty="0" smtClean="0">
                <a:solidFill>
                  <a:schemeClr val="bg2"/>
                </a:solidFill>
                <a:latin typeface="+mj-lt"/>
                <a:cs typeface="Arial" charset="0"/>
              </a:endParaRPr>
            </a:p>
            <a:p>
              <a:pPr defTabSz="798513" eaLnBrk="0" hangingPunct="0">
                <a:spcAft>
                  <a:spcPts val="200"/>
                </a:spcAft>
                <a:defRPr/>
              </a:pPr>
              <a:endParaRPr lang="en-GB" sz="1100" i="1" kern="0" dirty="0" smtClean="0">
                <a:solidFill>
                  <a:schemeClr val="bg2"/>
                </a:solidFill>
                <a:latin typeface="+mj-lt"/>
                <a:cs typeface="Arial" charset="0"/>
              </a:endParaRPr>
            </a:p>
            <a:p>
              <a:pPr defTabSz="798513" eaLnBrk="0" hangingPunct="0">
                <a:spcAft>
                  <a:spcPts val="200"/>
                </a:spcAft>
                <a:defRPr/>
              </a:pPr>
              <a:r>
                <a:rPr lang="en-GB" sz="1100" i="1" kern="0" dirty="0" err="1" smtClean="0">
                  <a:solidFill>
                    <a:schemeClr val="bg2"/>
                  </a:solidFill>
                  <a:latin typeface="+mj-lt"/>
                  <a:cs typeface="Arial" charset="0"/>
                </a:rPr>
                <a:t>Mengintegrasikan</a:t>
              </a:r>
              <a:r>
                <a:rPr lang="en-GB" sz="1100" i="1" kern="0" dirty="0" smtClean="0">
                  <a:solidFill>
                    <a:schemeClr val="bg2"/>
                  </a:solidFill>
                  <a:latin typeface="+mj-lt"/>
                  <a:cs typeface="Arial" charset="0"/>
                </a:rPr>
                <a:t> </a:t>
              </a:r>
              <a:r>
                <a:rPr lang="en-GB" sz="1100" i="1" kern="0" dirty="0" err="1" smtClean="0">
                  <a:solidFill>
                    <a:schemeClr val="bg2"/>
                  </a:solidFill>
                  <a:latin typeface="+mj-lt"/>
                  <a:cs typeface="Arial" charset="0"/>
                </a:rPr>
                <a:t>fungsi</a:t>
              </a:r>
              <a:r>
                <a:rPr lang="en-GB" sz="1100" i="1" kern="0" dirty="0" smtClean="0">
                  <a:solidFill>
                    <a:schemeClr val="bg2"/>
                  </a:solidFill>
                  <a:latin typeface="+mj-lt"/>
                  <a:cs typeface="Arial" charset="0"/>
                </a:rPr>
                <a:t> </a:t>
              </a:r>
              <a:r>
                <a:rPr lang="en-GB" sz="1100" i="1" kern="0" dirty="0" err="1" smtClean="0">
                  <a:solidFill>
                    <a:schemeClr val="bg2"/>
                  </a:solidFill>
                  <a:latin typeface="+mj-lt"/>
                  <a:cs typeface="Arial" charset="0"/>
                </a:rPr>
                <a:t>pengadaan</a:t>
              </a:r>
              <a:r>
                <a:rPr lang="en-GB" sz="1100" i="1" kern="0" dirty="0" smtClean="0">
                  <a:solidFill>
                    <a:schemeClr val="bg2"/>
                  </a:solidFill>
                  <a:latin typeface="+mj-lt"/>
                  <a:cs typeface="Arial" charset="0"/>
                </a:rPr>
                <a:t> di </a:t>
              </a:r>
              <a:r>
                <a:rPr lang="en-GB" sz="1100" i="1" kern="0" dirty="0" err="1" smtClean="0">
                  <a:solidFill>
                    <a:schemeClr val="bg2"/>
                  </a:solidFill>
                  <a:latin typeface="+mj-lt"/>
                  <a:cs typeface="Arial" charset="0"/>
                </a:rPr>
                <a:t>organisasi</a:t>
              </a:r>
              <a:r>
                <a:rPr lang="en-GB" sz="1100" i="1" kern="0" dirty="0" smtClean="0">
                  <a:solidFill>
                    <a:schemeClr val="bg2"/>
                  </a:solidFill>
                  <a:latin typeface="+mj-lt"/>
                  <a:cs typeface="Arial" charset="0"/>
                </a:rPr>
                <a:t> </a:t>
              </a:r>
              <a:r>
                <a:rPr lang="en-GB" sz="1100" i="1" kern="0" dirty="0" err="1" smtClean="0">
                  <a:solidFill>
                    <a:schemeClr val="bg2"/>
                  </a:solidFill>
                  <a:latin typeface="+mj-lt"/>
                  <a:cs typeface="Arial" charset="0"/>
                </a:rPr>
                <a:t>sehingga</a:t>
              </a:r>
              <a:r>
                <a:rPr lang="en-GB" sz="1100" i="1" kern="0" dirty="0" smtClean="0">
                  <a:solidFill>
                    <a:schemeClr val="bg2"/>
                  </a:solidFill>
                  <a:latin typeface="+mj-lt"/>
                  <a:cs typeface="Arial" charset="0"/>
                </a:rPr>
                <a:t> </a:t>
              </a:r>
              <a:r>
                <a:rPr lang="en-GB" sz="1100" i="1" kern="0" dirty="0" err="1" smtClean="0">
                  <a:solidFill>
                    <a:schemeClr val="bg2"/>
                  </a:solidFill>
                  <a:latin typeface="+mj-lt"/>
                  <a:cs typeface="Arial" charset="0"/>
                </a:rPr>
                <a:t>tercipta</a:t>
              </a:r>
              <a:r>
                <a:rPr lang="en-GB" sz="1100" i="1" kern="0" dirty="0" smtClean="0">
                  <a:solidFill>
                    <a:schemeClr val="bg2"/>
                  </a:solidFill>
                  <a:latin typeface="+mj-lt"/>
                  <a:cs typeface="Arial" charset="0"/>
                </a:rPr>
                <a:t> </a:t>
              </a:r>
              <a:r>
                <a:rPr lang="en-GB" sz="1100" i="1" kern="0" dirty="0" err="1" smtClean="0">
                  <a:solidFill>
                    <a:schemeClr val="bg2"/>
                  </a:solidFill>
                  <a:latin typeface="+mj-lt"/>
                  <a:cs typeface="Arial" charset="0"/>
                </a:rPr>
                <a:t>pengadaan</a:t>
              </a:r>
              <a:r>
                <a:rPr lang="en-GB" sz="1100" i="1" kern="0" dirty="0" smtClean="0">
                  <a:solidFill>
                    <a:schemeClr val="bg2"/>
                  </a:solidFill>
                  <a:latin typeface="+mj-lt"/>
                  <a:cs typeface="Arial" charset="0"/>
                </a:rPr>
                <a:t> yang </a:t>
              </a:r>
              <a:r>
                <a:rPr lang="en-GB" sz="1100" i="1" kern="0" dirty="0" err="1" smtClean="0">
                  <a:solidFill>
                    <a:schemeClr val="bg2"/>
                  </a:solidFill>
                  <a:latin typeface="+mj-lt"/>
                  <a:cs typeface="Arial" charset="0"/>
                </a:rPr>
                <a:t>berkualitas</a:t>
              </a:r>
              <a:r>
                <a:rPr lang="en-GB" sz="1100" i="1" kern="0" dirty="0" smtClean="0">
                  <a:solidFill>
                    <a:schemeClr val="bg2"/>
                  </a:solidFill>
                  <a:latin typeface="+mj-lt"/>
                  <a:cs typeface="Arial" charset="0"/>
                </a:rPr>
                <a:t>, </a:t>
              </a:r>
              <a:r>
                <a:rPr lang="en-GB" sz="1100" i="1" kern="0" dirty="0" err="1" smtClean="0">
                  <a:solidFill>
                    <a:schemeClr val="bg2"/>
                  </a:solidFill>
                  <a:latin typeface="+mj-lt"/>
                  <a:cs typeface="Arial" charset="0"/>
                </a:rPr>
                <a:t>efektif</a:t>
              </a:r>
              <a:r>
                <a:rPr lang="en-GB" sz="1100" i="1" kern="0" dirty="0" smtClean="0">
                  <a:solidFill>
                    <a:schemeClr val="bg2"/>
                  </a:solidFill>
                  <a:latin typeface="+mj-lt"/>
                  <a:cs typeface="Arial" charset="0"/>
                </a:rPr>
                <a:t> </a:t>
              </a:r>
              <a:r>
                <a:rPr lang="en-GB" sz="1100" i="1" kern="0" dirty="0" err="1" smtClean="0">
                  <a:solidFill>
                    <a:schemeClr val="bg2"/>
                  </a:solidFill>
                  <a:latin typeface="+mj-lt"/>
                  <a:cs typeface="Arial" charset="0"/>
                </a:rPr>
                <a:t>dan</a:t>
              </a:r>
              <a:r>
                <a:rPr lang="en-GB" sz="1100" i="1" kern="0" dirty="0" smtClean="0">
                  <a:solidFill>
                    <a:schemeClr val="bg2"/>
                  </a:solidFill>
                  <a:latin typeface="+mj-lt"/>
                  <a:cs typeface="Arial" charset="0"/>
                </a:rPr>
                <a:t> </a:t>
              </a:r>
              <a:r>
                <a:rPr lang="en-GB" sz="1100" i="1" kern="0" dirty="0" err="1" smtClean="0">
                  <a:solidFill>
                    <a:schemeClr val="bg2"/>
                  </a:solidFill>
                  <a:latin typeface="+mj-lt"/>
                  <a:cs typeface="Arial" charset="0"/>
                </a:rPr>
                <a:t>efisien</a:t>
              </a:r>
              <a:r>
                <a:rPr lang="en-GB" sz="1100" i="1" kern="0" dirty="0">
                  <a:solidFill>
                    <a:schemeClr val="bg2"/>
                  </a:solidFill>
                  <a:latin typeface="+mj-lt"/>
                  <a:cs typeface="Arial" charset="0"/>
                </a:rPr>
                <a:t> </a:t>
              </a:r>
              <a:r>
                <a:rPr lang="en-GB" sz="1100" i="1" kern="0" dirty="0" err="1" smtClean="0">
                  <a:solidFill>
                    <a:schemeClr val="bg2"/>
                  </a:solidFill>
                  <a:latin typeface="+mj-lt"/>
                  <a:cs typeface="Arial" charset="0"/>
                </a:rPr>
                <a:t>serta</a:t>
              </a:r>
              <a:r>
                <a:rPr lang="en-GB" sz="1100" i="1" kern="0" dirty="0" smtClean="0">
                  <a:solidFill>
                    <a:schemeClr val="bg2"/>
                  </a:solidFill>
                  <a:latin typeface="+mj-lt"/>
                  <a:cs typeface="Arial" charset="0"/>
                </a:rPr>
                <a:t> </a:t>
              </a:r>
              <a:r>
                <a:rPr lang="en-GB" sz="1100" i="1" kern="0" dirty="0" err="1" smtClean="0">
                  <a:solidFill>
                    <a:schemeClr val="bg2"/>
                  </a:solidFill>
                  <a:latin typeface="+mj-lt"/>
                  <a:cs typeface="Arial" charset="0"/>
                </a:rPr>
                <a:t>bernilai</a:t>
              </a:r>
              <a:r>
                <a:rPr lang="en-GB" sz="1100" i="1" kern="0" dirty="0" smtClean="0">
                  <a:solidFill>
                    <a:schemeClr val="bg2"/>
                  </a:solidFill>
                  <a:latin typeface="+mj-lt"/>
                  <a:cs typeface="Arial" charset="0"/>
                </a:rPr>
                <a:t> </a:t>
              </a:r>
              <a:r>
                <a:rPr lang="en-GB" sz="1100" i="1" kern="0" dirty="0" err="1" smtClean="0">
                  <a:solidFill>
                    <a:schemeClr val="bg2"/>
                  </a:solidFill>
                  <a:latin typeface="+mj-lt"/>
                  <a:cs typeface="Arial" charset="0"/>
                </a:rPr>
                <a:t>tambah</a:t>
              </a:r>
              <a:r>
                <a:rPr lang="en-GB" sz="1100" i="1" kern="0" dirty="0" smtClean="0">
                  <a:solidFill>
                    <a:schemeClr val="bg2"/>
                  </a:solidFill>
                  <a:latin typeface="+mj-lt"/>
                  <a:cs typeface="Arial" charset="0"/>
                </a:rPr>
                <a:t>.</a:t>
              </a:r>
              <a:endParaRPr lang="en-GB" sz="1100" i="1" kern="0" dirty="0">
                <a:solidFill>
                  <a:schemeClr val="bg2"/>
                </a:solidFill>
                <a:latin typeface="+mj-lt"/>
                <a:cs typeface="Arial" charset="0"/>
              </a:endParaRPr>
            </a:p>
          </p:txBody>
        </p:sp>
      </p:grpSp>
      <p:sp>
        <p:nvSpPr>
          <p:cNvPr id="79" name="Freeform 8"/>
          <p:cNvSpPr>
            <a:spLocks/>
          </p:cNvSpPr>
          <p:nvPr/>
        </p:nvSpPr>
        <p:spPr bwMode="auto">
          <a:xfrm>
            <a:off x="739190" y="3530183"/>
            <a:ext cx="1154312" cy="1273537"/>
          </a:xfrm>
          <a:custGeom>
            <a:avLst/>
            <a:gdLst>
              <a:gd name="T0" fmla="*/ 1116 w 1278"/>
              <a:gd name="T1" fmla="*/ 1410 h 1410"/>
              <a:gd name="T2" fmla="*/ 1098 w 1278"/>
              <a:gd name="T3" fmla="*/ 1356 h 1410"/>
              <a:gd name="T4" fmla="*/ 1078 w 1278"/>
              <a:gd name="T5" fmla="*/ 1322 h 1410"/>
              <a:gd name="T6" fmla="*/ 1064 w 1278"/>
              <a:gd name="T7" fmla="*/ 1330 h 1410"/>
              <a:gd name="T8" fmla="*/ 1062 w 1278"/>
              <a:gd name="T9" fmla="*/ 1410 h 1410"/>
              <a:gd name="T10" fmla="*/ 0 w 1278"/>
              <a:gd name="T11" fmla="*/ 1326 h 1410"/>
              <a:gd name="T12" fmla="*/ 28 w 1278"/>
              <a:gd name="T13" fmla="*/ 1262 h 1410"/>
              <a:gd name="T14" fmla="*/ 64 w 1278"/>
              <a:gd name="T15" fmla="*/ 1124 h 1410"/>
              <a:gd name="T16" fmla="*/ 100 w 1278"/>
              <a:gd name="T17" fmla="*/ 952 h 1410"/>
              <a:gd name="T18" fmla="*/ 132 w 1278"/>
              <a:gd name="T19" fmla="*/ 862 h 1410"/>
              <a:gd name="T20" fmla="*/ 162 w 1278"/>
              <a:gd name="T21" fmla="*/ 810 h 1410"/>
              <a:gd name="T22" fmla="*/ 212 w 1278"/>
              <a:gd name="T23" fmla="*/ 762 h 1410"/>
              <a:gd name="T24" fmla="*/ 272 w 1278"/>
              <a:gd name="T25" fmla="*/ 730 h 1410"/>
              <a:gd name="T26" fmla="*/ 402 w 1278"/>
              <a:gd name="T27" fmla="*/ 672 h 1410"/>
              <a:gd name="T28" fmla="*/ 462 w 1278"/>
              <a:gd name="T29" fmla="*/ 630 h 1410"/>
              <a:gd name="T30" fmla="*/ 482 w 1278"/>
              <a:gd name="T31" fmla="*/ 588 h 1410"/>
              <a:gd name="T32" fmla="*/ 474 w 1278"/>
              <a:gd name="T33" fmla="*/ 528 h 1410"/>
              <a:gd name="T34" fmla="*/ 450 w 1278"/>
              <a:gd name="T35" fmla="*/ 462 h 1410"/>
              <a:gd name="T36" fmla="*/ 438 w 1278"/>
              <a:gd name="T37" fmla="*/ 462 h 1410"/>
              <a:gd name="T38" fmla="*/ 420 w 1278"/>
              <a:gd name="T39" fmla="*/ 468 h 1410"/>
              <a:gd name="T40" fmla="*/ 402 w 1278"/>
              <a:gd name="T41" fmla="*/ 382 h 1410"/>
              <a:gd name="T42" fmla="*/ 382 w 1278"/>
              <a:gd name="T43" fmla="*/ 322 h 1410"/>
              <a:gd name="T44" fmla="*/ 378 w 1278"/>
              <a:gd name="T45" fmla="*/ 290 h 1410"/>
              <a:gd name="T46" fmla="*/ 382 w 1278"/>
              <a:gd name="T47" fmla="*/ 234 h 1410"/>
              <a:gd name="T48" fmla="*/ 372 w 1278"/>
              <a:gd name="T49" fmla="*/ 162 h 1410"/>
              <a:gd name="T50" fmla="*/ 398 w 1278"/>
              <a:gd name="T51" fmla="*/ 108 h 1410"/>
              <a:gd name="T52" fmla="*/ 432 w 1278"/>
              <a:gd name="T53" fmla="*/ 66 h 1410"/>
              <a:gd name="T54" fmla="*/ 450 w 1278"/>
              <a:gd name="T55" fmla="*/ 36 h 1410"/>
              <a:gd name="T56" fmla="*/ 464 w 1278"/>
              <a:gd name="T57" fmla="*/ 26 h 1410"/>
              <a:gd name="T58" fmla="*/ 552 w 1278"/>
              <a:gd name="T59" fmla="*/ 2 h 1410"/>
              <a:gd name="T60" fmla="*/ 582 w 1278"/>
              <a:gd name="T61" fmla="*/ 0 h 1410"/>
              <a:gd name="T62" fmla="*/ 604 w 1278"/>
              <a:gd name="T63" fmla="*/ 14 h 1410"/>
              <a:gd name="T64" fmla="*/ 652 w 1278"/>
              <a:gd name="T65" fmla="*/ 24 h 1410"/>
              <a:gd name="T66" fmla="*/ 724 w 1278"/>
              <a:gd name="T67" fmla="*/ 36 h 1410"/>
              <a:gd name="T68" fmla="*/ 750 w 1278"/>
              <a:gd name="T69" fmla="*/ 48 h 1410"/>
              <a:gd name="T70" fmla="*/ 738 w 1278"/>
              <a:gd name="T71" fmla="*/ 46 h 1410"/>
              <a:gd name="T72" fmla="*/ 744 w 1278"/>
              <a:gd name="T73" fmla="*/ 66 h 1410"/>
              <a:gd name="T74" fmla="*/ 770 w 1278"/>
              <a:gd name="T75" fmla="*/ 88 h 1410"/>
              <a:gd name="T76" fmla="*/ 794 w 1278"/>
              <a:gd name="T77" fmla="*/ 110 h 1410"/>
              <a:gd name="T78" fmla="*/ 800 w 1278"/>
              <a:gd name="T79" fmla="*/ 138 h 1410"/>
              <a:gd name="T80" fmla="*/ 822 w 1278"/>
              <a:gd name="T81" fmla="*/ 168 h 1410"/>
              <a:gd name="T82" fmla="*/ 812 w 1278"/>
              <a:gd name="T83" fmla="*/ 222 h 1410"/>
              <a:gd name="T84" fmla="*/ 816 w 1278"/>
              <a:gd name="T85" fmla="*/ 304 h 1410"/>
              <a:gd name="T86" fmla="*/ 810 w 1278"/>
              <a:gd name="T87" fmla="*/ 384 h 1410"/>
              <a:gd name="T88" fmla="*/ 790 w 1278"/>
              <a:gd name="T89" fmla="*/ 428 h 1410"/>
              <a:gd name="T90" fmla="*/ 748 w 1278"/>
              <a:gd name="T91" fmla="*/ 518 h 1410"/>
              <a:gd name="T92" fmla="*/ 746 w 1278"/>
              <a:gd name="T93" fmla="*/ 556 h 1410"/>
              <a:gd name="T94" fmla="*/ 774 w 1278"/>
              <a:gd name="T95" fmla="*/ 582 h 1410"/>
              <a:gd name="T96" fmla="*/ 854 w 1278"/>
              <a:gd name="T97" fmla="*/ 612 h 1410"/>
              <a:gd name="T98" fmla="*/ 1020 w 1278"/>
              <a:gd name="T99" fmla="*/ 662 h 1410"/>
              <a:gd name="T100" fmla="*/ 1092 w 1278"/>
              <a:gd name="T101" fmla="*/ 700 h 1410"/>
              <a:gd name="T102" fmla="*/ 1152 w 1278"/>
              <a:gd name="T103" fmla="*/ 756 h 1410"/>
              <a:gd name="T104" fmla="*/ 1192 w 1278"/>
              <a:gd name="T105" fmla="*/ 824 h 1410"/>
              <a:gd name="T106" fmla="*/ 1246 w 1278"/>
              <a:gd name="T107" fmla="*/ 966 h 1410"/>
              <a:gd name="T108" fmla="*/ 1262 w 1278"/>
              <a:gd name="T109" fmla="*/ 1064 h 1410"/>
              <a:gd name="T110" fmla="*/ 1260 w 1278"/>
              <a:gd name="T111" fmla="*/ 1110 h 1410"/>
              <a:gd name="T112" fmla="*/ 1248 w 1278"/>
              <a:gd name="T113" fmla="*/ 1140 h 1410"/>
              <a:gd name="T114" fmla="*/ 1236 w 1278"/>
              <a:gd name="T115" fmla="*/ 1170 h 1410"/>
              <a:gd name="T116" fmla="*/ 1236 w 1278"/>
              <a:gd name="T117" fmla="*/ 1230 h 1410"/>
              <a:gd name="T118" fmla="*/ 1262 w 1278"/>
              <a:gd name="T119" fmla="*/ 1316 h 1410"/>
              <a:gd name="T120" fmla="*/ 1278 w 1278"/>
              <a:gd name="T121" fmla="*/ 1394 h 14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278" h="1410">
                <a:moveTo>
                  <a:pt x="1278" y="1410"/>
                </a:moveTo>
                <a:lnTo>
                  <a:pt x="1278" y="1410"/>
                </a:lnTo>
                <a:lnTo>
                  <a:pt x="1116" y="1410"/>
                </a:lnTo>
                <a:lnTo>
                  <a:pt x="1116" y="1410"/>
                </a:lnTo>
                <a:lnTo>
                  <a:pt x="1108" y="1382"/>
                </a:lnTo>
                <a:lnTo>
                  <a:pt x="1098" y="1356"/>
                </a:lnTo>
                <a:lnTo>
                  <a:pt x="1092" y="1344"/>
                </a:lnTo>
                <a:lnTo>
                  <a:pt x="1086" y="1332"/>
                </a:lnTo>
                <a:lnTo>
                  <a:pt x="1078" y="1322"/>
                </a:lnTo>
                <a:lnTo>
                  <a:pt x="1068" y="1314"/>
                </a:lnTo>
                <a:lnTo>
                  <a:pt x="1068" y="1314"/>
                </a:lnTo>
                <a:lnTo>
                  <a:pt x="1064" y="1330"/>
                </a:lnTo>
                <a:lnTo>
                  <a:pt x="1062" y="1354"/>
                </a:lnTo>
                <a:lnTo>
                  <a:pt x="1062" y="1410"/>
                </a:lnTo>
                <a:lnTo>
                  <a:pt x="1062" y="1410"/>
                </a:lnTo>
                <a:lnTo>
                  <a:pt x="0" y="1410"/>
                </a:lnTo>
                <a:lnTo>
                  <a:pt x="0" y="1410"/>
                </a:lnTo>
                <a:lnTo>
                  <a:pt x="0" y="1326"/>
                </a:lnTo>
                <a:lnTo>
                  <a:pt x="0" y="1326"/>
                </a:lnTo>
                <a:lnTo>
                  <a:pt x="16" y="1294"/>
                </a:lnTo>
                <a:lnTo>
                  <a:pt x="28" y="1262"/>
                </a:lnTo>
                <a:lnTo>
                  <a:pt x="38" y="1228"/>
                </a:lnTo>
                <a:lnTo>
                  <a:pt x="48" y="1194"/>
                </a:lnTo>
                <a:lnTo>
                  <a:pt x="64" y="1124"/>
                </a:lnTo>
                <a:lnTo>
                  <a:pt x="78" y="1054"/>
                </a:lnTo>
                <a:lnTo>
                  <a:pt x="92" y="986"/>
                </a:lnTo>
                <a:lnTo>
                  <a:pt x="100" y="952"/>
                </a:lnTo>
                <a:lnTo>
                  <a:pt x="108" y="920"/>
                </a:lnTo>
                <a:lnTo>
                  <a:pt x="118" y="890"/>
                </a:lnTo>
                <a:lnTo>
                  <a:pt x="132" y="862"/>
                </a:lnTo>
                <a:lnTo>
                  <a:pt x="146" y="834"/>
                </a:lnTo>
                <a:lnTo>
                  <a:pt x="162" y="810"/>
                </a:lnTo>
                <a:lnTo>
                  <a:pt x="162" y="810"/>
                </a:lnTo>
                <a:lnTo>
                  <a:pt x="178" y="792"/>
                </a:lnTo>
                <a:lnTo>
                  <a:pt x="194" y="776"/>
                </a:lnTo>
                <a:lnTo>
                  <a:pt x="212" y="762"/>
                </a:lnTo>
                <a:lnTo>
                  <a:pt x="232" y="750"/>
                </a:lnTo>
                <a:lnTo>
                  <a:pt x="252" y="740"/>
                </a:lnTo>
                <a:lnTo>
                  <a:pt x="272" y="730"/>
                </a:lnTo>
                <a:lnTo>
                  <a:pt x="314" y="712"/>
                </a:lnTo>
                <a:lnTo>
                  <a:pt x="358" y="692"/>
                </a:lnTo>
                <a:lnTo>
                  <a:pt x="402" y="672"/>
                </a:lnTo>
                <a:lnTo>
                  <a:pt x="422" y="660"/>
                </a:lnTo>
                <a:lnTo>
                  <a:pt x="442" y="646"/>
                </a:lnTo>
                <a:lnTo>
                  <a:pt x="462" y="630"/>
                </a:lnTo>
                <a:lnTo>
                  <a:pt x="480" y="612"/>
                </a:lnTo>
                <a:lnTo>
                  <a:pt x="480" y="612"/>
                </a:lnTo>
                <a:lnTo>
                  <a:pt x="482" y="588"/>
                </a:lnTo>
                <a:lnTo>
                  <a:pt x="480" y="566"/>
                </a:lnTo>
                <a:lnTo>
                  <a:pt x="478" y="546"/>
                </a:lnTo>
                <a:lnTo>
                  <a:pt x="474" y="528"/>
                </a:lnTo>
                <a:lnTo>
                  <a:pt x="462" y="494"/>
                </a:lnTo>
                <a:lnTo>
                  <a:pt x="450" y="462"/>
                </a:lnTo>
                <a:lnTo>
                  <a:pt x="450" y="462"/>
                </a:lnTo>
                <a:lnTo>
                  <a:pt x="448" y="458"/>
                </a:lnTo>
                <a:lnTo>
                  <a:pt x="446" y="458"/>
                </a:lnTo>
                <a:lnTo>
                  <a:pt x="438" y="462"/>
                </a:lnTo>
                <a:lnTo>
                  <a:pt x="430" y="468"/>
                </a:lnTo>
                <a:lnTo>
                  <a:pt x="426" y="468"/>
                </a:lnTo>
                <a:lnTo>
                  <a:pt x="420" y="468"/>
                </a:lnTo>
                <a:lnTo>
                  <a:pt x="420" y="468"/>
                </a:lnTo>
                <a:lnTo>
                  <a:pt x="412" y="424"/>
                </a:lnTo>
                <a:lnTo>
                  <a:pt x="402" y="382"/>
                </a:lnTo>
                <a:lnTo>
                  <a:pt x="396" y="360"/>
                </a:lnTo>
                <a:lnTo>
                  <a:pt x="390" y="342"/>
                </a:lnTo>
                <a:lnTo>
                  <a:pt x="382" y="322"/>
                </a:lnTo>
                <a:lnTo>
                  <a:pt x="372" y="306"/>
                </a:lnTo>
                <a:lnTo>
                  <a:pt x="372" y="306"/>
                </a:lnTo>
                <a:lnTo>
                  <a:pt x="378" y="290"/>
                </a:lnTo>
                <a:lnTo>
                  <a:pt x="380" y="272"/>
                </a:lnTo>
                <a:lnTo>
                  <a:pt x="382" y="254"/>
                </a:lnTo>
                <a:lnTo>
                  <a:pt x="382" y="234"/>
                </a:lnTo>
                <a:lnTo>
                  <a:pt x="382" y="216"/>
                </a:lnTo>
                <a:lnTo>
                  <a:pt x="380" y="198"/>
                </a:lnTo>
                <a:lnTo>
                  <a:pt x="372" y="162"/>
                </a:lnTo>
                <a:lnTo>
                  <a:pt x="372" y="162"/>
                </a:lnTo>
                <a:lnTo>
                  <a:pt x="384" y="132"/>
                </a:lnTo>
                <a:lnTo>
                  <a:pt x="398" y="108"/>
                </a:lnTo>
                <a:lnTo>
                  <a:pt x="412" y="88"/>
                </a:lnTo>
                <a:lnTo>
                  <a:pt x="432" y="66"/>
                </a:lnTo>
                <a:lnTo>
                  <a:pt x="432" y="66"/>
                </a:lnTo>
                <a:lnTo>
                  <a:pt x="440" y="56"/>
                </a:lnTo>
                <a:lnTo>
                  <a:pt x="446" y="46"/>
                </a:lnTo>
                <a:lnTo>
                  <a:pt x="450" y="36"/>
                </a:lnTo>
                <a:lnTo>
                  <a:pt x="456" y="30"/>
                </a:lnTo>
                <a:lnTo>
                  <a:pt x="456" y="30"/>
                </a:lnTo>
                <a:lnTo>
                  <a:pt x="464" y="26"/>
                </a:lnTo>
                <a:lnTo>
                  <a:pt x="478" y="20"/>
                </a:lnTo>
                <a:lnTo>
                  <a:pt x="514" y="10"/>
                </a:lnTo>
                <a:lnTo>
                  <a:pt x="552" y="2"/>
                </a:lnTo>
                <a:lnTo>
                  <a:pt x="570" y="0"/>
                </a:lnTo>
                <a:lnTo>
                  <a:pt x="582" y="0"/>
                </a:lnTo>
                <a:lnTo>
                  <a:pt x="582" y="0"/>
                </a:lnTo>
                <a:lnTo>
                  <a:pt x="588" y="2"/>
                </a:lnTo>
                <a:lnTo>
                  <a:pt x="596" y="8"/>
                </a:lnTo>
                <a:lnTo>
                  <a:pt x="604" y="14"/>
                </a:lnTo>
                <a:lnTo>
                  <a:pt x="612" y="18"/>
                </a:lnTo>
                <a:lnTo>
                  <a:pt x="612" y="18"/>
                </a:lnTo>
                <a:lnTo>
                  <a:pt x="652" y="24"/>
                </a:lnTo>
                <a:lnTo>
                  <a:pt x="690" y="30"/>
                </a:lnTo>
                <a:lnTo>
                  <a:pt x="708" y="32"/>
                </a:lnTo>
                <a:lnTo>
                  <a:pt x="724" y="36"/>
                </a:lnTo>
                <a:lnTo>
                  <a:pt x="738" y="42"/>
                </a:lnTo>
                <a:lnTo>
                  <a:pt x="750" y="48"/>
                </a:lnTo>
                <a:lnTo>
                  <a:pt x="750" y="48"/>
                </a:lnTo>
                <a:lnTo>
                  <a:pt x="744" y="44"/>
                </a:lnTo>
                <a:lnTo>
                  <a:pt x="740" y="44"/>
                </a:lnTo>
                <a:lnTo>
                  <a:pt x="738" y="46"/>
                </a:lnTo>
                <a:lnTo>
                  <a:pt x="740" y="52"/>
                </a:lnTo>
                <a:lnTo>
                  <a:pt x="744" y="66"/>
                </a:lnTo>
                <a:lnTo>
                  <a:pt x="744" y="66"/>
                </a:lnTo>
                <a:lnTo>
                  <a:pt x="748" y="72"/>
                </a:lnTo>
                <a:lnTo>
                  <a:pt x="756" y="78"/>
                </a:lnTo>
                <a:lnTo>
                  <a:pt x="770" y="88"/>
                </a:lnTo>
                <a:lnTo>
                  <a:pt x="798" y="102"/>
                </a:lnTo>
                <a:lnTo>
                  <a:pt x="798" y="102"/>
                </a:lnTo>
                <a:lnTo>
                  <a:pt x="794" y="110"/>
                </a:lnTo>
                <a:lnTo>
                  <a:pt x="794" y="120"/>
                </a:lnTo>
                <a:lnTo>
                  <a:pt x="796" y="130"/>
                </a:lnTo>
                <a:lnTo>
                  <a:pt x="800" y="138"/>
                </a:lnTo>
                <a:lnTo>
                  <a:pt x="810" y="156"/>
                </a:lnTo>
                <a:lnTo>
                  <a:pt x="822" y="168"/>
                </a:lnTo>
                <a:lnTo>
                  <a:pt x="822" y="168"/>
                </a:lnTo>
                <a:lnTo>
                  <a:pt x="818" y="182"/>
                </a:lnTo>
                <a:lnTo>
                  <a:pt x="814" y="196"/>
                </a:lnTo>
                <a:lnTo>
                  <a:pt x="812" y="222"/>
                </a:lnTo>
                <a:lnTo>
                  <a:pt x="812" y="250"/>
                </a:lnTo>
                <a:lnTo>
                  <a:pt x="814" y="276"/>
                </a:lnTo>
                <a:lnTo>
                  <a:pt x="816" y="304"/>
                </a:lnTo>
                <a:lnTo>
                  <a:pt x="816" y="330"/>
                </a:lnTo>
                <a:lnTo>
                  <a:pt x="816" y="356"/>
                </a:lnTo>
                <a:lnTo>
                  <a:pt x="810" y="384"/>
                </a:lnTo>
                <a:lnTo>
                  <a:pt x="810" y="384"/>
                </a:lnTo>
                <a:lnTo>
                  <a:pt x="802" y="406"/>
                </a:lnTo>
                <a:lnTo>
                  <a:pt x="790" y="428"/>
                </a:lnTo>
                <a:lnTo>
                  <a:pt x="766" y="472"/>
                </a:lnTo>
                <a:lnTo>
                  <a:pt x="754" y="494"/>
                </a:lnTo>
                <a:lnTo>
                  <a:pt x="748" y="518"/>
                </a:lnTo>
                <a:lnTo>
                  <a:pt x="746" y="530"/>
                </a:lnTo>
                <a:lnTo>
                  <a:pt x="746" y="544"/>
                </a:lnTo>
                <a:lnTo>
                  <a:pt x="746" y="556"/>
                </a:lnTo>
                <a:lnTo>
                  <a:pt x="750" y="570"/>
                </a:lnTo>
                <a:lnTo>
                  <a:pt x="750" y="570"/>
                </a:lnTo>
                <a:lnTo>
                  <a:pt x="774" y="582"/>
                </a:lnTo>
                <a:lnTo>
                  <a:pt x="800" y="594"/>
                </a:lnTo>
                <a:lnTo>
                  <a:pt x="828" y="604"/>
                </a:lnTo>
                <a:lnTo>
                  <a:pt x="854" y="612"/>
                </a:lnTo>
                <a:lnTo>
                  <a:pt x="966" y="644"/>
                </a:lnTo>
                <a:lnTo>
                  <a:pt x="992" y="652"/>
                </a:lnTo>
                <a:lnTo>
                  <a:pt x="1020" y="662"/>
                </a:lnTo>
                <a:lnTo>
                  <a:pt x="1044" y="672"/>
                </a:lnTo>
                <a:lnTo>
                  <a:pt x="1070" y="684"/>
                </a:lnTo>
                <a:lnTo>
                  <a:pt x="1092" y="700"/>
                </a:lnTo>
                <a:lnTo>
                  <a:pt x="1114" y="716"/>
                </a:lnTo>
                <a:lnTo>
                  <a:pt x="1134" y="734"/>
                </a:lnTo>
                <a:lnTo>
                  <a:pt x="1152" y="756"/>
                </a:lnTo>
                <a:lnTo>
                  <a:pt x="1152" y="756"/>
                </a:lnTo>
                <a:lnTo>
                  <a:pt x="1172" y="786"/>
                </a:lnTo>
                <a:lnTo>
                  <a:pt x="1192" y="824"/>
                </a:lnTo>
                <a:lnTo>
                  <a:pt x="1212" y="868"/>
                </a:lnTo>
                <a:lnTo>
                  <a:pt x="1230" y="916"/>
                </a:lnTo>
                <a:lnTo>
                  <a:pt x="1246" y="966"/>
                </a:lnTo>
                <a:lnTo>
                  <a:pt x="1256" y="1016"/>
                </a:lnTo>
                <a:lnTo>
                  <a:pt x="1260" y="1040"/>
                </a:lnTo>
                <a:lnTo>
                  <a:pt x="1262" y="1064"/>
                </a:lnTo>
                <a:lnTo>
                  <a:pt x="1262" y="1088"/>
                </a:lnTo>
                <a:lnTo>
                  <a:pt x="1260" y="1110"/>
                </a:lnTo>
                <a:lnTo>
                  <a:pt x="1260" y="1110"/>
                </a:lnTo>
                <a:lnTo>
                  <a:pt x="1258" y="1118"/>
                </a:lnTo>
                <a:lnTo>
                  <a:pt x="1256" y="1126"/>
                </a:lnTo>
                <a:lnTo>
                  <a:pt x="1248" y="1140"/>
                </a:lnTo>
                <a:lnTo>
                  <a:pt x="1240" y="1154"/>
                </a:lnTo>
                <a:lnTo>
                  <a:pt x="1236" y="1170"/>
                </a:lnTo>
                <a:lnTo>
                  <a:pt x="1236" y="1170"/>
                </a:lnTo>
                <a:lnTo>
                  <a:pt x="1234" y="1186"/>
                </a:lnTo>
                <a:lnTo>
                  <a:pt x="1234" y="1200"/>
                </a:lnTo>
                <a:lnTo>
                  <a:pt x="1236" y="1230"/>
                </a:lnTo>
                <a:lnTo>
                  <a:pt x="1244" y="1258"/>
                </a:lnTo>
                <a:lnTo>
                  <a:pt x="1252" y="1288"/>
                </a:lnTo>
                <a:lnTo>
                  <a:pt x="1262" y="1316"/>
                </a:lnTo>
                <a:lnTo>
                  <a:pt x="1270" y="1346"/>
                </a:lnTo>
                <a:lnTo>
                  <a:pt x="1276" y="1376"/>
                </a:lnTo>
                <a:lnTo>
                  <a:pt x="1278" y="1394"/>
                </a:lnTo>
                <a:lnTo>
                  <a:pt x="1278" y="1410"/>
                </a:lnTo>
                <a:lnTo>
                  <a:pt x="1278" y="141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>
              <a:latin typeface="+mj-lt"/>
            </a:endParaRPr>
          </a:p>
        </p:txBody>
      </p:sp>
      <p:sp>
        <p:nvSpPr>
          <p:cNvPr id="80" name="Freeform 9"/>
          <p:cNvSpPr>
            <a:spLocks noEditPoints="1"/>
          </p:cNvSpPr>
          <p:nvPr/>
        </p:nvSpPr>
        <p:spPr bwMode="auto">
          <a:xfrm>
            <a:off x="7587201" y="3543562"/>
            <a:ext cx="868895" cy="1277150"/>
          </a:xfrm>
          <a:custGeom>
            <a:avLst/>
            <a:gdLst>
              <a:gd name="T0" fmla="*/ 70 w 962"/>
              <a:gd name="T1" fmla="*/ 1398 h 1414"/>
              <a:gd name="T2" fmla="*/ 40 w 962"/>
              <a:gd name="T3" fmla="*/ 1244 h 1414"/>
              <a:gd name="T4" fmla="*/ 28 w 962"/>
              <a:gd name="T5" fmla="*/ 1006 h 1414"/>
              <a:gd name="T6" fmla="*/ 0 w 962"/>
              <a:gd name="T7" fmla="*/ 814 h 1414"/>
              <a:gd name="T8" fmla="*/ 26 w 962"/>
              <a:gd name="T9" fmla="*/ 724 h 1414"/>
              <a:gd name="T10" fmla="*/ 118 w 962"/>
              <a:gd name="T11" fmla="*/ 664 h 1414"/>
              <a:gd name="T12" fmla="*/ 242 w 962"/>
              <a:gd name="T13" fmla="*/ 652 h 1414"/>
              <a:gd name="T14" fmla="*/ 232 w 962"/>
              <a:gd name="T15" fmla="*/ 620 h 1414"/>
              <a:gd name="T16" fmla="*/ 234 w 962"/>
              <a:gd name="T17" fmla="*/ 578 h 1414"/>
              <a:gd name="T18" fmla="*/ 282 w 962"/>
              <a:gd name="T19" fmla="*/ 532 h 1414"/>
              <a:gd name="T20" fmla="*/ 266 w 962"/>
              <a:gd name="T21" fmla="*/ 528 h 1414"/>
              <a:gd name="T22" fmla="*/ 230 w 962"/>
              <a:gd name="T23" fmla="*/ 548 h 1414"/>
              <a:gd name="T24" fmla="*/ 218 w 962"/>
              <a:gd name="T25" fmla="*/ 528 h 1414"/>
              <a:gd name="T26" fmla="*/ 248 w 962"/>
              <a:gd name="T27" fmla="*/ 494 h 1414"/>
              <a:gd name="T28" fmla="*/ 270 w 962"/>
              <a:gd name="T29" fmla="*/ 430 h 1414"/>
              <a:gd name="T30" fmla="*/ 306 w 962"/>
              <a:gd name="T31" fmla="*/ 436 h 1414"/>
              <a:gd name="T32" fmla="*/ 318 w 962"/>
              <a:gd name="T33" fmla="*/ 392 h 1414"/>
              <a:gd name="T34" fmla="*/ 300 w 962"/>
              <a:gd name="T35" fmla="*/ 274 h 1414"/>
              <a:gd name="T36" fmla="*/ 342 w 962"/>
              <a:gd name="T37" fmla="*/ 178 h 1414"/>
              <a:gd name="T38" fmla="*/ 402 w 962"/>
              <a:gd name="T39" fmla="*/ 62 h 1414"/>
              <a:gd name="T40" fmla="*/ 458 w 962"/>
              <a:gd name="T41" fmla="*/ 16 h 1414"/>
              <a:gd name="T42" fmla="*/ 542 w 962"/>
              <a:gd name="T43" fmla="*/ 0 h 1414"/>
              <a:gd name="T44" fmla="*/ 692 w 962"/>
              <a:gd name="T45" fmla="*/ 38 h 1414"/>
              <a:gd name="T46" fmla="*/ 776 w 962"/>
              <a:gd name="T47" fmla="*/ 148 h 1414"/>
              <a:gd name="T48" fmla="*/ 786 w 962"/>
              <a:gd name="T49" fmla="*/ 310 h 1414"/>
              <a:gd name="T50" fmla="*/ 746 w 962"/>
              <a:gd name="T51" fmla="*/ 410 h 1414"/>
              <a:gd name="T52" fmla="*/ 702 w 962"/>
              <a:gd name="T53" fmla="*/ 520 h 1414"/>
              <a:gd name="T54" fmla="*/ 732 w 962"/>
              <a:gd name="T55" fmla="*/ 536 h 1414"/>
              <a:gd name="T56" fmla="*/ 744 w 962"/>
              <a:gd name="T57" fmla="*/ 562 h 1414"/>
              <a:gd name="T58" fmla="*/ 728 w 962"/>
              <a:gd name="T59" fmla="*/ 594 h 1414"/>
              <a:gd name="T60" fmla="*/ 696 w 962"/>
              <a:gd name="T61" fmla="*/ 576 h 1414"/>
              <a:gd name="T62" fmla="*/ 698 w 962"/>
              <a:gd name="T63" fmla="*/ 614 h 1414"/>
              <a:gd name="T64" fmla="*/ 726 w 962"/>
              <a:gd name="T65" fmla="*/ 664 h 1414"/>
              <a:gd name="T66" fmla="*/ 710 w 962"/>
              <a:gd name="T67" fmla="*/ 684 h 1414"/>
              <a:gd name="T68" fmla="*/ 686 w 962"/>
              <a:gd name="T69" fmla="*/ 682 h 1414"/>
              <a:gd name="T70" fmla="*/ 654 w 962"/>
              <a:gd name="T71" fmla="*/ 682 h 1414"/>
              <a:gd name="T72" fmla="*/ 720 w 962"/>
              <a:gd name="T73" fmla="*/ 720 h 1414"/>
              <a:gd name="T74" fmla="*/ 852 w 962"/>
              <a:gd name="T75" fmla="*/ 754 h 1414"/>
              <a:gd name="T76" fmla="*/ 938 w 962"/>
              <a:gd name="T77" fmla="*/ 824 h 1414"/>
              <a:gd name="T78" fmla="*/ 960 w 962"/>
              <a:gd name="T79" fmla="*/ 896 h 1414"/>
              <a:gd name="T80" fmla="*/ 954 w 962"/>
              <a:gd name="T81" fmla="*/ 994 h 1414"/>
              <a:gd name="T82" fmla="*/ 888 w 962"/>
              <a:gd name="T83" fmla="*/ 1322 h 1414"/>
              <a:gd name="T84" fmla="*/ 330 w 962"/>
              <a:gd name="T85" fmla="*/ 658 h 1414"/>
              <a:gd name="T86" fmla="*/ 370 w 962"/>
              <a:gd name="T87" fmla="*/ 630 h 1414"/>
              <a:gd name="T88" fmla="*/ 394 w 962"/>
              <a:gd name="T89" fmla="*/ 566 h 1414"/>
              <a:gd name="T90" fmla="*/ 382 w 962"/>
              <a:gd name="T91" fmla="*/ 498 h 1414"/>
              <a:gd name="T92" fmla="*/ 346 w 962"/>
              <a:gd name="T93" fmla="*/ 568 h 1414"/>
              <a:gd name="T94" fmla="*/ 624 w 962"/>
              <a:gd name="T95" fmla="*/ 616 h 1414"/>
              <a:gd name="T96" fmla="*/ 642 w 962"/>
              <a:gd name="T97" fmla="*/ 584 h 1414"/>
              <a:gd name="T98" fmla="*/ 636 w 962"/>
              <a:gd name="T99" fmla="*/ 572 h 1414"/>
              <a:gd name="T100" fmla="*/ 636 w 962"/>
              <a:gd name="T101" fmla="*/ 556 h 1414"/>
              <a:gd name="T102" fmla="*/ 648 w 962"/>
              <a:gd name="T103" fmla="*/ 536 h 1414"/>
              <a:gd name="T104" fmla="*/ 618 w 962"/>
              <a:gd name="T105" fmla="*/ 590 h 14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962" h="1414">
                <a:moveTo>
                  <a:pt x="888" y="1414"/>
                </a:moveTo>
                <a:lnTo>
                  <a:pt x="888" y="1414"/>
                </a:lnTo>
                <a:lnTo>
                  <a:pt x="78" y="1414"/>
                </a:lnTo>
                <a:lnTo>
                  <a:pt x="78" y="1414"/>
                </a:lnTo>
                <a:lnTo>
                  <a:pt x="70" y="1398"/>
                </a:lnTo>
                <a:lnTo>
                  <a:pt x="64" y="1380"/>
                </a:lnTo>
                <a:lnTo>
                  <a:pt x="58" y="1360"/>
                </a:lnTo>
                <a:lnTo>
                  <a:pt x="52" y="1340"/>
                </a:lnTo>
                <a:lnTo>
                  <a:pt x="46" y="1294"/>
                </a:lnTo>
                <a:lnTo>
                  <a:pt x="40" y="1244"/>
                </a:lnTo>
                <a:lnTo>
                  <a:pt x="36" y="1192"/>
                </a:lnTo>
                <a:lnTo>
                  <a:pt x="34" y="1138"/>
                </a:lnTo>
                <a:lnTo>
                  <a:pt x="30" y="1036"/>
                </a:lnTo>
                <a:lnTo>
                  <a:pt x="30" y="1036"/>
                </a:lnTo>
                <a:lnTo>
                  <a:pt x="28" y="1006"/>
                </a:lnTo>
                <a:lnTo>
                  <a:pt x="24" y="976"/>
                </a:lnTo>
                <a:lnTo>
                  <a:pt x="12" y="918"/>
                </a:lnTo>
                <a:lnTo>
                  <a:pt x="4" y="862"/>
                </a:lnTo>
                <a:lnTo>
                  <a:pt x="0" y="838"/>
                </a:lnTo>
                <a:lnTo>
                  <a:pt x="0" y="814"/>
                </a:lnTo>
                <a:lnTo>
                  <a:pt x="0" y="814"/>
                </a:lnTo>
                <a:lnTo>
                  <a:pt x="2" y="788"/>
                </a:lnTo>
                <a:lnTo>
                  <a:pt x="8" y="764"/>
                </a:lnTo>
                <a:lnTo>
                  <a:pt x="16" y="744"/>
                </a:lnTo>
                <a:lnTo>
                  <a:pt x="26" y="724"/>
                </a:lnTo>
                <a:lnTo>
                  <a:pt x="40" y="708"/>
                </a:lnTo>
                <a:lnTo>
                  <a:pt x="58" y="694"/>
                </a:lnTo>
                <a:lnTo>
                  <a:pt x="76" y="682"/>
                </a:lnTo>
                <a:lnTo>
                  <a:pt x="96" y="672"/>
                </a:lnTo>
                <a:lnTo>
                  <a:pt x="118" y="664"/>
                </a:lnTo>
                <a:lnTo>
                  <a:pt x="140" y="658"/>
                </a:lnTo>
                <a:lnTo>
                  <a:pt x="166" y="654"/>
                </a:lnTo>
                <a:lnTo>
                  <a:pt x="190" y="652"/>
                </a:lnTo>
                <a:lnTo>
                  <a:pt x="216" y="652"/>
                </a:lnTo>
                <a:lnTo>
                  <a:pt x="242" y="652"/>
                </a:lnTo>
                <a:lnTo>
                  <a:pt x="268" y="654"/>
                </a:lnTo>
                <a:lnTo>
                  <a:pt x="294" y="658"/>
                </a:lnTo>
                <a:lnTo>
                  <a:pt x="294" y="658"/>
                </a:lnTo>
                <a:lnTo>
                  <a:pt x="254" y="632"/>
                </a:lnTo>
                <a:lnTo>
                  <a:pt x="232" y="620"/>
                </a:lnTo>
                <a:lnTo>
                  <a:pt x="210" y="610"/>
                </a:lnTo>
                <a:lnTo>
                  <a:pt x="210" y="610"/>
                </a:lnTo>
                <a:lnTo>
                  <a:pt x="216" y="596"/>
                </a:lnTo>
                <a:lnTo>
                  <a:pt x="224" y="586"/>
                </a:lnTo>
                <a:lnTo>
                  <a:pt x="234" y="578"/>
                </a:lnTo>
                <a:lnTo>
                  <a:pt x="246" y="570"/>
                </a:lnTo>
                <a:lnTo>
                  <a:pt x="258" y="564"/>
                </a:lnTo>
                <a:lnTo>
                  <a:pt x="268" y="556"/>
                </a:lnTo>
                <a:lnTo>
                  <a:pt x="276" y="546"/>
                </a:lnTo>
                <a:lnTo>
                  <a:pt x="282" y="532"/>
                </a:lnTo>
                <a:lnTo>
                  <a:pt x="282" y="532"/>
                </a:lnTo>
                <a:lnTo>
                  <a:pt x="278" y="528"/>
                </a:lnTo>
                <a:lnTo>
                  <a:pt x="274" y="526"/>
                </a:lnTo>
                <a:lnTo>
                  <a:pt x="270" y="526"/>
                </a:lnTo>
                <a:lnTo>
                  <a:pt x="266" y="528"/>
                </a:lnTo>
                <a:lnTo>
                  <a:pt x="256" y="532"/>
                </a:lnTo>
                <a:lnTo>
                  <a:pt x="248" y="538"/>
                </a:lnTo>
                <a:lnTo>
                  <a:pt x="240" y="544"/>
                </a:lnTo>
                <a:lnTo>
                  <a:pt x="232" y="546"/>
                </a:lnTo>
                <a:lnTo>
                  <a:pt x="230" y="548"/>
                </a:lnTo>
                <a:lnTo>
                  <a:pt x="226" y="546"/>
                </a:lnTo>
                <a:lnTo>
                  <a:pt x="224" y="542"/>
                </a:lnTo>
                <a:lnTo>
                  <a:pt x="222" y="538"/>
                </a:lnTo>
                <a:lnTo>
                  <a:pt x="222" y="538"/>
                </a:lnTo>
                <a:lnTo>
                  <a:pt x="218" y="528"/>
                </a:lnTo>
                <a:lnTo>
                  <a:pt x="218" y="518"/>
                </a:lnTo>
                <a:lnTo>
                  <a:pt x="220" y="510"/>
                </a:lnTo>
                <a:lnTo>
                  <a:pt x="228" y="502"/>
                </a:lnTo>
                <a:lnTo>
                  <a:pt x="236" y="498"/>
                </a:lnTo>
                <a:lnTo>
                  <a:pt x="248" y="494"/>
                </a:lnTo>
                <a:lnTo>
                  <a:pt x="258" y="490"/>
                </a:lnTo>
                <a:lnTo>
                  <a:pt x="270" y="490"/>
                </a:lnTo>
                <a:lnTo>
                  <a:pt x="270" y="490"/>
                </a:lnTo>
                <a:lnTo>
                  <a:pt x="270" y="430"/>
                </a:lnTo>
                <a:lnTo>
                  <a:pt x="270" y="430"/>
                </a:lnTo>
                <a:lnTo>
                  <a:pt x="278" y="428"/>
                </a:lnTo>
                <a:lnTo>
                  <a:pt x="282" y="430"/>
                </a:lnTo>
                <a:lnTo>
                  <a:pt x="292" y="432"/>
                </a:lnTo>
                <a:lnTo>
                  <a:pt x="300" y="436"/>
                </a:lnTo>
                <a:lnTo>
                  <a:pt x="306" y="436"/>
                </a:lnTo>
                <a:lnTo>
                  <a:pt x="312" y="436"/>
                </a:lnTo>
                <a:lnTo>
                  <a:pt x="312" y="436"/>
                </a:lnTo>
                <a:lnTo>
                  <a:pt x="316" y="424"/>
                </a:lnTo>
                <a:lnTo>
                  <a:pt x="318" y="414"/>
                </a:lnTo>
                <a:lnTo>
                  <a:pt x="318" y="392"/>
                </a:lnTo>
                <a:lnTo>
                  <a:pt x="316" y="374"/>
                </a:lnTo>
                <a:lnTo>
                  <a:pt x="312" y="354"/>
                </a:lnTo>
                <a:lnTo>
                  <a:pt x="302" y="316"/>
                </a:lnTo>
                <a:lnTo>
                  <a:pt x="300" y="296"/>
                </a:lnTo>
                <a:lnTo>
                  <a:pt x="300" y="274"/>
                </a:lnTo>
                <a:lnTo>
                  <a:pt x="300" y="274"/>
                </a:lnTo>
                <a:lnTo>
                  <a:pt x="302" y="266"/>
                </a:lnTo>
                <a:lnTo>
                  <a:pt x="306" y="254"/>
                </a:lnTo>
                <a:lnTo>
                  <a:pt x="318" y="230"/>
                </a:lnTo>
                <a:lnTo>
                  <a:pt x="342" y="178"/>
                </a:lnTo>
                <a:lnTo>
                  <a:pt x="342" y="178"/>
                </a:lnTo>
                <a:lnTo>
                  <a:pt x="356" y="146"/>
                </a:lnTo>
                <a:lnTo>
                  <a:pt x="370" y="114"/>
                </a:lnTo>
                <a:lnTo>
                  <a:pt x="386" y="86"/>
                </a:lnTo>
                <a:lnTo>
                  <a:pt x="402" y="62"/>
                </a:lnTo>
                <a:lnTo>
                  <a:pt x="412" y="50"/>
                </a:lnTo>
                <a:lnTo>
                  <a:pt x="422" y="40"/>
                </a:lnTo>
                <a:lnTo>
                  <a:pt x="434" y="32"/>
                </a:lnTo>
                <a:lnTo>
                  <a:pt x="446" y="24"/>
                </a:lnTo>
                <a:lnTo>
                  <a:pt x="458" y="16"/>
                </a:lnTo>
                <a:lnTo>
                  <a:pt x="472" y="12"/>
                </a:lnTo>
                <a:lnTo>
                  <a:pt x="488" y="6"/>
                </a:lnTo>
                <a:lnTo>
                  <a:pt x="504" y="4"/>
                </a:lnTo>
                <a:lnTo>
                  <a:pt x="504" y="4"/>
                </a:lnTo>
                <a:lnTo>
                  <a:pt x="542" y="0"/>
                </a:lnTo>
                <a:lnTo>
                  <a:pt x="578" y="2"/>
                </a:lnTo>
                <a:lnTo>
                  <a:pt x="610" y="6"/>
                </a:lnTo>
                <a:lnTo>
                  <a:pt x="640" y="14"/>
                </a:lnTo>
                <a:lnTo>
                  <a:pt x="668" y="24"/>
                </a:lnTo>
                <a:lnTo>
                  <a:pt x="692" y="38"/>
                </a:lnTo>
                <a:lnTo>
                  <a:pt x="714" y="54"/>
                </a:lnTo>
                <a:lnTo>
                  <a:pt x="734" y="74"/>
                </a:lnTo>
                <a:lnTo>
                  <a:pt x="750" y="96"/>
                </a:lnTo>
                <a:lnTo>
                  <a:pt x="764" y="122"/>
                </a:lnTo>
                <a:lnTo>
                  <a:pt x="776" y="148"/>
                </a:lnTo>
                <a:lnTo>
                  <a:pt x="784" y="178"/>
                </a:lnTo>
                <a:lnTo>
                  <a:pt x="788" y="208"/>
                </a:lnTo>
                <a:lnTo>
                  <a:pt x="790" y="240"/>
                </a:lnTo>
                <a:lnTo>
                  <a:pt x="790" y="274"/>
                </a:lnTo>
                <a:lnTo>
                  <a:pt x="786" y="310"/>
                </a:lnTo>
                <a:lnTo>
                  <a:pt x="786" y="310"/>
                </a:lnTo>
                <a:lnTo>
                  <a:pt x="780" y="340"/>
                </a:lnTo>
                <a:lnTo>
                  <a:pt x="770" y="364"/>
                </a:lnTo>
                <a:lnTo>
                  <a:pt x="758" y="388"/>
                </a:lnTo>
                <a:lnTo>
                  <a:pt x="746" y="410"/>
                </a:lnTo>
                <a:lnTo>
                  <a:pt x="734" y="432"/>
                </a:lnTo>
                <a:lnTo>
                  <a:pt x="722" y="458"/>
                </a:lnTo>
                <a:lnTo>
                  <a:pt x="710" y="486"/>
                </a:lnTo>
                <a:lnTo>
                  <a:pt x="702" y="520"/>
                </a:lnTo>
                <a:lnTo>
                  <a:pt x="702" y="520"/>
                </a:lnTo>
                <a:lnTo>
                  <a:pt x="704" y="528"/>
                </a:lnTo>
                <a:lnTo>
                  <a:pt x="708" y="532"/>
                </a:lnTo>
                <a:lnTo>
                  <a:pt x="716" y="534"/>
                </a:lnTo>
                <a:lnTo>
                  <a:pt x="724" y="534"/>
                </a:lnTo>
                <a:lnTo>
                  <a:pt x="732" y="536"/>
                </a:lnTo>
                <a:lnTo>
                  <a:pt x="738" y="538"/>
                </a:lnTo>
                <a:lnTo>
                  <a:pt x="742" y="542"/>
                </a:lnTo>
                <a:lnTo>
                  <a:pt x="744" y="550"/>
                </a:lnTo>
                <a:lnTo>
                  <a:pt x="744" y="550"/>
                </a:lnTo>
                <a:lnTo>
                  <a:pt x="744" y="562"/>
                </a:lnTo>
                <a:lnTo>
                  <a:pt x="744" y="574"/>
                </a:lnTo>
                <a:lnTo>
                  <a:pt x="740" y="582"/>
                </a:lnTo>
                <a:lnTo>
                  <a:pt x="738" y="592"/>
                </a:lnTo>
                <a:lnTo>
                  <a:pt x="738" y="592"/>
                </a:lnTo>
                <a:lnTo>
                  <a:pt x="728" y="594"/>
                </a:lnTo>
                <a:lnTo>
                  <a:pt x="720" y="594"/>
                </a:lnTo>
                <a:lnTo>
                  <a:pt x="714" y="592"/>
                </a:lnTo>
                <a:lnTo>
                  <a:pt x="710" y="588"/>
                </a:lnTo>
                <a:lnTo>
                  <a:pt x="700" y="580"/>
                </a:lnTo>
                <a:lnTo>
                  <a:pt x="696" y="576"/>
                </a:lnTo>
                <a:lnTo>
                  <a:pt x="690" y="574"/>
                </a:lnTo>
                <a:lnTo>
                  <a:pt x="690" y="574"/>
                </a:lnTo>
                <a:lnTo>
                  <a:pt x="690" y="590"/>
                </a:lnTo>
                <a:lnTo>
                  <a:pt x="694" y="602"/>
                </a:lnTo>
                <a:lnTo>
                  <a:pt x="698" y="614"/>
                </a:lnTo>
                <a:lnTo>
                  <a:pt x="704" y="622"/>
                </a:lnTo>
                <a:lnTo>
                  <a:pt x="718" y="640"/>
                </a:lnTo>
                <a:lnTo>
                  <a:pt x="724" y="652"/>
                </a:lnTo>
                <a:lnTo>
                  <a:pt x="726" y="664"/>
                </a:lnTo>
                <a:lnTo>
                  <a:pt x="726" y="664"/>
                </a:lnTo>
                <a:lnTo>
                  <a:pt x="718" y="664"/>
                </a:lnTo>
                <a:lnTo>
                  <a:pt x="712" y="664"/>
                </a:lnTo>
                <a:lnTo>
                  <a:pt x="708" y="668"/>
                </a:lnTo>
                <a:lnTo>
                  <a:pt x="708" y="672"/>
                </a:lnTo>
                <a:lnTo>
                  <a:pt x="710" y="684"/>
                </a:lnTo>
                <a:lnTo>
                  <a:pt x="714" y="694"/>
                </a:lnTo>
                <a:lnTo>
                  <a:pt x="714" y="694"/>
                </a:lnTo>
                <a:lnTo>
                  <a:pt x="704" y="692"/>
                </a:lnTo>
                <a:lnTo>
                  <a:pt x="698" y="688"/>
                </a:lnTo>
                <a:lnTo>
                  <a:pt x="686" y="682"/>
                </a:lnTo>
                <a:lnTo>
                  <a:pt x="682" y="678"/>
                </a:lnTo>
                <a:lnTo>
                  <a:pt x="674" y="678"/>
                </a:lnTo>
                <a:lnTo>
                  <a:pt x="666" y="678"/>
                </a:lnTo>
                <a:lnTo>
                  <a:pt x="654" y="682"/>
                </a:lnTo>
                <a:lnTo>
                  <a:pt x="654" y="682"/>
                </a:lnTo>
                <a:lnTo>
                  <a:pt x="662" y="690"/>
                </a:lnTo>
                <a:lnTo>
                  <a:pt x="672" y="698"/>
                </a:lnTo>
                <a:lnTo>
                  <a:pt x="682" y="704"/>
                </a:lnTo>
                <a:lnTo>
                  <a:pt x="694" y="710"/>
                </a:lnTo>
                <a:lnTo>
                  <a:pt x="720" y="720"/>
                </a:lnTo>
                <a:lnTo>
                  <a:pt x="746" y="728"/>
                </a:lnTo>
                <a:lnTo>
                  <a:pt x="802" y="740"/>
                </a:lnTo>
                <a:lnTo>
                  <a:pt x="828" y="746"/>
                </a:lnTo>
                <a:lnTo>
                  <a:pt x="852" y="754"/>
                </a:lnTo>
                <a:lnTo>
                  <a:pt x="852" y="754"/>
                </a:lnTo>
                <a:lnTo>
                  <a:pt x="878" y="768"/>
                </a:lnTo>
                <a:lnTo>
                  <a:pt x="902" y="782"/>
                </a:lnTo>
                <a:lnTo>
                  <a:pt x="922" y="802"/>
                </a:lnTo>
                <a:lnTo>
                  <a:pt x="930" y="812"/>
                </a:lnTo>
                <a:lnTo>
                  <a:pt x="938" y="824"/>
                </a:lnTo>
                <a:lnTo>
                  <a:pt x="944" y="836"/>
                </a:lnTo>
                <a:lnTo>
                  <a:pt x="950" y="850"/>
                </a:lnTo>
                <a:lnTo>
                  <a:pt x="954" y="864"/>
                </a:lnTo>
                <a:lnTo>
                  <a:pt x="958" y="878"/>
                </a:lnTo>
                <a:lnTo>
                  <a:pt x="960" y="896"/>
                </a:lnTo>
                <a:lnTo>
                  <a:pt x="962" y="912"/>
                </a:lnTo>
                <a:lnTo>
                  <a:pt x="962" y="932"/>
                </a:lnTo>
                <a:lnTo>
                  <a:pt x="960" y="952"/>
                </a:lnTo>
                <a:lnTo>
                  <a:pt x="960" y="952"/>
                </a:lnTo>
                <a:lnTo>
                  <a:pt x="954" y="994"/>
                </a:lnTo>
                <a:lnTo>
                  <a:pt x="942" y="1044"/>
                </a:lnTo>
                <a:lnTo>
                  <a:pt x="914" y="1162"/>
                </a:lnTo>
                <a:lnTo>
                  <a:pt x="902" y="1226"/>
                </a:lnTo>
                <a:lnTo>
                  <a:pt x="892" y="1290"/>
                </a:lnTo>
                <a:lnTo>
                  <a:pt x="888" y="1322"/>
                </a:lnTo>
                <a:lnTo>
                  <a:pt x="886" y="1354"/>
                </a:lnTo>
                <a:lnTo>
                  <a:pt x="886" y="1384"/>
                </a:lnTo>
                <a:lnTo>
                  <a:pt x="888" y="1414"/>
                </a:lnTo>
                <a:lnTo>
                  <a:pt x="888" y="1414"/>
                </a:lnTo>
                <a:close/>
                <a:moveTo>
                  <a:pt x="330" y="658"/>
                </a:moveTo>
                <a:lnTo>
                  <a:pt x="330" y="658"/>
                </a:lnTo>
                <a:lnTo>
                  <a:pt x="342" y="654"/>
                </a:lnTo>
                <a:lnTo>
                  <a:pt x="352" y="648"/>
                </a:lnTo>
                <a:lnTo>
                  <a:pt x="362" y="640"/>
                </a:lnTo>
                <a:lnTo>
                  <a:pt x="370" y="630"/>
                </a:lnTo>
                <a:lnTo>
                  <a:pt x="378" y="620"/>
                </a:lnTo>
                <a:lnTo>
                  <a:pt x="384" y="608"/>
                </a:lnTo>
                <a:lnTo>
                  <a:pt x="388" y="594"/>
                </a:lnTo>
                <a:lnTo>
                  <a:pt x="392" y="580"/>
                </a:lnTo>
                <a:lnTo>
                  <a:pt x="394" y="566"/>
                </a:lnTo>
                <a:lnTo>
                  <a:pt x="396" y="550"/>
                </a:lnTo>
                <a:lnTo>
                  <a:pt x="394" y="536"/>
                </a:lnTo>
                <a:lnTo>
                  <a:pt x="392" y="522"/>
                </a:lnTo>
                <a:lnTo>
                  <a:pt x="388" y="510"/>
                </a:lnTo>
                <a:lnTo>
                  <a:pt x="382" y="498"/>
                </a:lnTo>
                <a:lnTo>
                  <a:pt x="376" y="488"/>
                </a:lnTo>
                <a:lnTo>
                  <a:pt x="366" y="478"/>
                </a:lnTo>
                <a:lnTo>
                  <a:pt x="366" y="478"/>
                </a:lnTo>
                <a:lnTo>
                  <a:pt x="356" y="522"/>
                </a:lnTo>
                <a:lnTo>
                  <a:pt x="346" y="568"/>
                </a:lnTo>
                <a:lnTo>
                  <a:pt x="336" y="616"/>
                </a:lnTo>
                <a:lnTo>
                  <a:pt x="332" y="638"/>
                </a:lnTo>
                <a:lnTo>
                  <a:pt x="330" y="658"/>
                </a:lnTo>
                <a:lnTo>
                  <a:pt x="330" y="658"/>
                </a:lnTo>
                <a:close/>
                <a:moveTo>
                  <a:pt x="624" y="616"/>
                </a:moveTo>
                <a:lnTo>
                  <a:pt x="624" y="616"/>
                </a:lnTo>
                <a:lnTo>
                  <a:pt x="626" y="610"/>
                </a:lnTo>
                <a:lnTo>
                  <a:pt x="628" y="604"/>
                </a:lnTo>
                <a:lnTo>
                  <a:pt x="634" y="594"/>
                </a:lnTo>
                <a:lnTo>
                  <a:pt x="642" y="584"/>
                </a:lnTo>
                <a:lnTo>
                  <a:pt x="648" y="574"/>
                </a:lnTo>
                <a:lnTo>
                  <a:pt x="648" y="574"/>
                </a:lnTo>
                <a:lnTo>
                  <a:pt x="642" y="574"/>
                </a:lnTo>
                <a:lnTo>
                  <a:pt x="640" y="574"/>
                </a:lnTo>
                <a:lnTo>
                  <a:pt x="636" y="572"/>
                </a:lnTo>
                <a:lnTo>
                  <a:pt x="636" y="568"/>
                </a:lnTo>
                <a:lnTo>
                  <a:pt x="634" y="562"/>
                </a:lnTo>
                <a:lnTo>
                  <a:pt x="630" y="556"/>
                </a:lnTo>
                <a:lnTo>
                  <a:pt x="630" y="556"/>
                </a:lnTo>
                <a:lnTo>
                  <a:pt x="636" y="556"/>
                </a:lnTo>
                <a:lnTo>
                  <a:pt x="642" y="554"/>
                </a:lnTo>
                <a:lnTo>
                  <a:pt x="648" y="548"/>
                </a:lnTo>
                <a:lnTo>
                  <a:pt x="660" y="532"/>
                </a:lnTo>
                <a:lnTo>
                  <a:pt x="660" y="532"/>
                </a:lnTo>
                <a:lnTo>
                  <a:pt x="648" y="536"/>
                </a:lnTo>
                <a:lnTo>
                  <a:pt x="638" y="542"/>
                </a:lnTo>
                <a:lnTo>
                  <a:pt x="630" y="552"/>
                </a:lnTo>
                <a:lnTo>
                  <a:pt x="624" y="564"/>
                </a:lnTo>
                <a:lnTo>
                  <a:pt x="620" y="576"/>
                </a:lnTo>
                <a:lnTo>
                  <a:pt x="618" y="590"/>
                </a:lnTo>
                <a:lnTo>
                  <a:pt x="620" y="602"/>
                </a:lnTo>
                <a:lnTo>
                  <a:pt x="624" y="616"/>
                </a:lnTo>
                <a:lnTo>
                  <a:pt x="624" y="616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>
              <a:latin typeface="+mj-lt"/>
            </a:endParaRPr>
          </a:p>
        </p:txBody>
      </p:sp>
      <p:sp>
        <p:nvSpPr>
          <p:cNvPr id="82" name="Freeform 24"/>
          <p:cNvSpPr>
            <a:spLocks noEditPoints="1"/>
          </p:cNvSpPr>
          <p:nvPr/>
        </p:nvSpPr>
        <p:spPr bwMode="auto">
          <a:xfrm>
            <a:off x="2556699" y="3568866"/>
            <a:ext cx="765929" cy="1262699"/>
          </a:xfrm>
          <a:custGeom>
            <a:avLst/>
            <a:gdLst>
              <a:gd name="T0" fmla="*/ 38 w 848"/>
              <a:gd name="T1" fmla="*/ 1110 h 1398"/>
              <a:gd name="T2" fmla="*/ 24 w 848"/>
              <a:gd name="T3" fmla="*/ 726 h 1398"/>
              <a:gd name="T4" fmla="*/ 6 w 848"/>
              <a:gd name="T5" fmla="*/ 690 h 1398"/>
              <a:gd name="T6" fmla="*/ 30 w 848"/>
              <a:gd name="T7" fmla="*/ 682 h 1398"/>
              <a:gd name="T8" fmla="*/ 68 w 848"/>
              <a:gd name="T9" fmla="*/ 654 h 1398"/>
              <a:gd name="T10" fmla="*/ 114 w 848"/>
              <a:gd name="T11" fmla="*/ 612 h 1398"/>
              <a:gd name="T12" fmla="*/ 116 w 848"/>
              <a:gd name="T13" fmla="*/ 534 h 1398"/>
              <a:gd name="T14" fmla="*/ 84 w 848"/>
              <a:gd name="T15" fmla="*/ 514 h 1398"/>
              <a:gd name="T16" fmla="*/ 124 w 848"/>
              <a:gd name="T17" fmla="*/ 512 h 1398"/>
              <a:gd name="T18" fmla="*/ 74 w 848"/>
              <a:gd name="T19" fmla="*/ 488 h 1398"/>
              <a:gd name="T20" fmla="*/ 104 w 848"/>
              <a:gd name="T21" fmla="*/ 480 h 1398"/>
              <a:gd name="T22" fmla="*/ 126 w 848"/>
              <a:gd name="T23" fmla="*/ 432 h 1398"/>
              <a:gd name="T24" fmla="*/ 104 w 848"/>
              <a:gd name="T25" fmla="*/ 390 h 1398"/>
              <a:gd name="T26" fmla="*/ 130 w 848"/>
              <a:gd name="T27" fmla="*/ 372 h 1398"/>
              <a:gd name="T28" fmla="*/ 94 w 848"/>
              <a:gd name="T29" fmla="*/ 344 h 1398"/>
              <a:gd name="T30" fmla="*/ 130 w 848"/>
              <a:gd name="T31" fmla="*/ 338 h 1398"/>
              <a:gd name="T32" fmla="*/ 162 w 848"/>
              <a:gd name="T33" fmla="*/ 252 h 1398"/>
              <a:gd name="T34" fmla="*/ 144 w 848"/>
              <a:gd name="T35" fmla="*/ 174 h 1398"/>
              <a:gd name="T36" fmla="*/ 182 w 848"/>
              <a:gd name="T37" fmla="*/ 176 h 1398"/>
              <a:gd name="T38" fmla="*/ 188 w 848"/>
              <a:gd name="T39" fmla="*/ 118 h 1398"/>
              <a:gd name="T40" fmla="*/ 228 w 848"/>
              <a:gd name="T41" fmla="*/ 100 h 1398"/>
              <a:gd name="T42" fmla="*/ 234 w 848"/>
              <a:gd name="T43" fmla="*/ 66 h 1398"/>
              <a:gd name="T44" fmla="*/ 266 w 848"/>
              <a:gd name="T45" fmla="*/ 46 h 1398"/>
              <a:gd name="T46" fmla="*/ 304 w 848"/>
              <a:gd name="T47" fmla="*/ 52 h 1398"/>
              <a:gd name="T48" fmla="*/ 356 w 848"/>
              <a:gd name="T49" fmla="*/ 18 h 1398"/>
              <a:gd name="T50" fmla="*/ 494 w 848"/>
              <a:gd name="T51" fmla="*/ 2 h 1398"/>
              <a:gd name="T52" fmla="*/ 694 w 848"/>
              <a:gd name="T53" fmla="*/ 94 h 1398"/>
              <a:gd name="T54" fmla="*/ 744 w 848"/>
              <a:gd name="T55" fmla="*/ 172 h 1398"/>
              <a:gd name="T56" fmla="*/ 804 w 848"/>
              <a:gd name="T57" fmla="*/ 264 h 1398"/>
              <a:gd name="T58" fmla="*/ 796 w 848"/>
              <a:gd name="T59" fmla="*/ 264 h 1398"/>
              <a:gd name="T60" fmla="*/ 776 w 848"/>
              <a:gd name="T61" fmla="*/ 280 h 1398"/>
              <a:gd name="T62" fmla="*/ 818 w 848"/>
              <a:gd name="T63" fmla="*/ 354 h 1398"/>
              <a:gd name="T64" fmla="*/ 806 w 848"/>
              <a:gd name="T65" fmla="*/ 366 h 1398"/>
              <a:gd name="T66" fmla="*/ 790 w 848"/>
              <a:gd name="T67" fmla="*/ 494 h 1398"/>
              <a:gd name="T68" fmla="*/ 804 w 848"/>
              <a:gd name="T69" fmla="*/ 528 h 1398"/>
              <a:gd name="T70" fmla="*/ 818 w 848"/>
              <a:gd name="T71" fmla="*/ 690 h 1398"/>
              <a:gd name="T72" fmla="*/ 838 w 848"/>
              <a:gd name="T73" fmla="*/ 912 h 1398"/>
              <a:gd name="T74" fmla="*/ 786 w 848"/>
              <a:gd name="T75" fmla="*/ 1288 h 1398"/>
              <a:gd name="T76" fmla="*/ 120 w 848"/>
              <a:gd name="T77" fmla="*/ 1398 h 1398"/>
              <a:gd name="T78" fmla="*/ 768 w 848"/>
              <a:gd name="T79" fmla="*/ 606 h 1398"/>
              <a:gd name="T80" fmla="*/ 792 w 848"/>
              <a:gd name="T81" fmla="*/ 570 h 1398"/>
              <a:gd name="T82" fmla="*/ 264 w 848"/>
              <a:gd name="T83" fmla="*/ 120 h 1398"/>
              <a:gd name="T84" fmla="*/ 792 w 848"/>
              <a:gd name="T85" fmla="*/ 408 h 1398"/>
              <a:gd name="T86" fmla="*/ 768 w 848"/>
              <a:gd name="T87" fmla="*/ 378 h 1398"/>
              <a:gd name="T88" fmla="*/ 762 w 848"/>
              <a:gd name="T89" fmla="*/ 366 h 1398"/>
              <a:gd name="T90" fmla="*/ 792 w 848"/>
              <a:gd name="T91" fmla="*/ 408 h 1398"/>
              <a:gd name="T92" fmla="*/ 158 w 848"/>
              <a:gd name="T93" fmla="*/ 458 h 1398"/>
              <a:gd name="T94" fmla="*/ 146 w 848"/>
              <a:gd name="T95" fmla="*/ 426 h 1398"/>
              <a:gd name="T96" fmla="*/ 168 w 848"/>
              <a:gd name="T97" fmla="*/ 504 h 1398"/>
              <a:gd name="T98" fmla="*/ 166 w 848"/>
              <a:gd name="T99" fmla="*/ 462 h 1398"/>
              <a:gd name="T100" fmla="*/ 150 w 848"/>
              <a:gd name="T101" fmla="*/ 510 h 1398"/>
              <a:gd name="T102" fmla="*/ 126 w 848"/>
              <a:gd name="T103" fmla="*/ 500 h 1398"/>
              <a:gd name="T104" fmla="*/ 696 w 848"/>
              <a:gd name="T105" fmla="*/ 534 h 1398"/>
              <a:gd name="T106" fmla="*/ 708 w 848"/>
              <a:gd name="T107" fmla="*/ 506 h 1398"/>
              <a:gd name="T108" fmla="*/ 792 w 848"/>
              <a:gd name="T109" fmla="*/ 536 h 1398"/>
              <a:gd name="T110" fmla="*/ 762 w 848"/>
              <a:gd name="T111" fmla="*/ 534 h 1398"/>
              <a:gd name="T112" fmla="*/ 696 w 848"/>
              <a:gd name="T113" fmla="*/ 600 h 1398"/>
              <a:gd name="T114" fmla="*/ 706 w 848"/>
              <a:gd name="T115" fmla="*/ 580 h 1398"/>
              <a:gd name="T116" fmla="*/ 126 w 848"/>
              <a:gd name="T117" fmla="*/ 652 h 1398"/>
              <a:gd name="T118" fmla="*/ 140 w 848"/>
              <a:gd name="T119" fmla="*/ 600 h 1398"/>
              <a:gd name="T120" fmla="*/ 102 w 848"/>
              <a:gd name="T121" fmla="*/ 654 h 1398"/>
              <a:gd name="T122" fmla="*/ 756 w 848"/>
              <a:gd name="T123" fmla="*/ 630 h 13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848" h="1398">
                <a:moveTo>
                  <a:pt x="120" y="1398"/>
                </a:moveTo>
                <a:lnTo>
                  <a:pt x="120" y="1398"/>
                </a:lnTo>
                <a:lnTo>
                  <a:pt x="74" y="1324"/>
                </a:lnTo>
                <a:lnTo>
                  <a:pt x="30" y="1248"/>
                </a:lnTo>
                <a:lnTo>
                  <a:pt x="30" y="1248"/>
                </a:lnTo>
                <a:lnTo>
                  <a:pt x="34" y="1212"/>
                </a:lnTo>
                <a:lnTo>
                  <a:pt x="38" y="1178"/>
                </a:lnTo>
                <a:lnTo>
                  <a:pt x="38" y="1144"/>
                </a:lnTo>
                <a:lnTo>
                  <a:pt x="38" y="1110"/>
                </a:lnTo>
                <a:lnTo>
                  <a:pt x="34" y="1044"/>
                </a:lnTo>
                <a:lnTo>
                  <a:pt x="26" y="978"/>
                </a:lnTo>
                <a:lnTo>
                  <a:pt x="20" y="916"/>
                </a:lnTo>
                <a:lnTo>
                  <a:pt x="16" y="852"/>
                </a:lnTo>
                <a:lnTo>
                  <a:pt x="16" y="820"/>
                </a:lnTo>
                <a:lnTo>
                  <a:pt x="16" y="790"/>
                </a:lnTo>
                <a:lnTo>
                  <a:pt x="20" y="758"/>
                </a:lnTo>
                <a:lnTo>
                  <a:pt x="24" y="726"/>
                </a:lnTo>
                <a:lnTo>
                  <a:pt x="24" y="726"/>
                </a:lnTo>
                <a:lnTo>
                  <a:pt x="24" y="720"/>
                </a:lnTo>
                <a:lnTo>
                  <a:pt x="20" y="714"/>
                </a:lnTo>
                <a:lnTo>
                  <a:pt x="10" y="710"/>
                </a:lnTo>
                <a:lnTo>
                  <a:pt x="6" y="706"/>
                </a:lnTo>
                <a:lnTo>
                  <a:pt x="2" y="702"/>
                </a:lnTo>
                <a:lnTo>
                  <a:pt x="0" y="698"/>
                </a:lnTo>
                <a:lnTo>
                  <a:pt x="0" y="690"/>
                </a:lnTo>
                <a:lnTo>
                  <a:pt x="0" y="690"/>
                </a:lnTo>
                <a:lnTo>
                  <a:pt x="6" y="690"/>
                </a:lnTo>
                <a:lnTo>
                  <a:pt x="8" y="690"/>
                </a:lnTo>
                <a:lnTo>
                  <a:pt x="14" y="694"/>
                </a:lnTo>
                <a:lnTo>
                  <a:pt x="18" y="700"/>
                </a:lnTo>
                <a:lnTo>
                  <a:pt x="20" y="702"/>
                </a:lnTo>
                <a:lnTo>
                  <a:pt x="24" y="702"/>
                </a:lnTo>
                <a:lnTo>
                  <a:pt x="24" y="702"/>
                </a:lnTo>
                <a:lnTo>
                  <a:pt x="28" y="700"/>
                </a:lnTo>
                <a:lnTo>
                  <a:pt x="30" y="694"/>
                </a:lnTo>
                <a:lnTo>
                  <a:pt x="30" y="682"/>
                </a:lnTo>
                <a:lnTo>
                  <a:pt x="30" y="668"/>
                </a:lnTo>
                <a:lnTo>
                  <a:pt x="32" y="664"/>
                </a:lnTo>
                <a:lnTo>
                  <a:pt x="36" y="660"/>
                </a:lnTo>
                <a:lnTo>
                  <a:pt x="36" y="660"/>
                </a:lnTo>
                <a:lnTo>
                  <a:pt x="46" y="662"/>
                </a:lnTo>
                <a:lnTo>
                  <a:pt x="54" y="662"/>
                </a:lnTo>
                <a:lnTo>
                  <a:pt x="60" y="660"/>
                </a:lnTo>
                <a:lnTo>
                  <a:pt x="64" y="658"/>
                </a:lnTo>
                <a:lnTo>
                  <a:pt x="68" y="654"/>
                </a:lnTo>
                <a:lnTo>
                  <a:pt x="72" y="648"/>
                </a:lnTo>
                <a:lnTo>
                  <a:pt x="76" y="636"/>
                </a:lnTo>
                <a:lnTo>
                  <a:pt x="80" y="624"/>
                </a:lnTo>
                <a:lnTo>
                  <a:pt x="82" y="620"/>
                </a:lnTo>
                <a:lnTo>
                  <a:pt x="86" y="616"/>
                </a:lnTo>
                <a:lnTo>
                  <a:pt x="90" y="612"/>
                </a:lnTo>
                <a:lnTo>
                  <a:pt x="96" y="610"/>
                </a:lnTo>
                <a:lnTo>
                  <a:pt x="104" y="610"/>
                </a:lnTo>
                <a:lnTo>
                  <a:pt x="114" y="612"/>
                </a:lnTo>
                <a:lnTo>
                  <a:pt x="114" y="612"/>
                </a:lnTo>
                <a:lnTo>
                  <a:pt x="110" y="590"/>
                </a:lnTo>
                <a:lnTo>
                  <a:pt x="110" y="580"/>
                </a:lnTo>
                <a:lnTo>
                  <a:pt x="112" y="572"/>
                </a:lnTo>
                <a:lnTo>
                  <a:pt x="118" y="556"/>
                </a:lnTo>
                <a:lnTo>
                  <a:pt x="126" y="540"/>
                </a:lnTo>
                <a:lnTo>
                  <a:pt x="126" y="540"/>
                </a:lnTo>
                <a:lnTo>
                  <a:pt x="122" y="536"/>
                </a:lnTo>
                <a:lnTo>
                  <a:pt x="116" y="534"/>
                </a:lnTo>
                <a:lnTo>
                  <a:pt x="100" y="532"/>
                </a:lnTo>
                <a:lnTo>
                  <a:pt x="92" y="532"/>
                </a:lnTo>
                <a:lnTo>
                  <a:pt x="86" y="530"/>
                </a:lnTo>
                <a:lnTo>
                  <a:pt x="80" y="528"/>
                </a:lnTo>
                <a:lnTo>
                  <a:pt x="78" y="522"/>
                </a:lnTo>
                <a:lnTo>
                  <a:pt x="78" y="522"/>
                </a:lnTo>
                <a:lnTo>
                  <a:pt x="80" y="516"/>
                </a:lnTo>
                <a:lnTo>
                  <a:pt x="82" y="514"/>
                </a:lnTo>
                <a:lnTo>
                  <a:pt x="84" y="514"/>
                </a:lnTo>
                <a:lnTo>
                  <a:pt x="88" y="516"/>
                </a:lnTo>
                <a:lnTo>
                  <a:pt x="96" y="520"/>
                </a:lnTo>
                <a:lnTo>
                  <a:pt x="102" y="524"/>
                </a:lnTo>
                <a:lnTo>
                  <a:pt x="110" y="528"/>
                </a:lnTo>
                <a:lnTo>
                  <a:pt x="118" y="528"/>
                </a:lnTo>
                <a:lnTo>
                  <a:pt x="122" y="526"/>
                </a:lnTo>
                <a:lnTo>
                  <a:pt x="126" y="522"/>
                </a:lnTo>
                <a:lnTo>
                  <a:pt x="126" y="522"/>
                </a:lnTo>
                <a:lnTo>
                  <a:pt x="124" y="512"/>
                </a:lnTo>
                <a:lnTo>
                  <a:pt x="118" y="506"/>
                </a:lnTo>
                <a:lnTo>
                  <a:pt x="114" y="502"/>
                </a:lnTo>
                <a:lnTo>
                  <a:pt x="106" y="502"/>
                </a:lnTo>
                <a:lnTo>
                  <a:pt x="90" y="502"/>
                </a:lnTo>
                <a:lnTo>
                  <a:pt x="82" y="500"/>
                </a:lnTo>
                <a:lnTo>
                  <a:pt x="72" y="498"/>
                </a:lnTo>
                <a:lnTo>
                  <a:pt x="72" y="498"/>
                </a:lnTo>
                <a:lnTo>
                  <a:pt x="72" y="492"/>
                </a:lnTo>
                <a:lnTo>
                  <a:pt x="74" y="488"/>
                </a:lnTo>
                <a:lnTo>
                  <a:pt x="76" y="488"/>
                </a:lnTo>
                <a:lnTo>
                  <a:pt x="80" y="488"/>
                </a:lnTo>
                <a:lnTo>
                  <a:pt x="90" y="494"/>
                </a:lnTo>
                <a:lnTo>
                  <a:pt x="96" y="494"/>
                </a:lnTo>
                <a:lnTo>
                  <a:pt x="102" y="492"/>
                </a:lnTo>
                <a:lnTo>
                  <a:pt x="102" y="492"/>
                </a:lnTo>
                <a:lnTo>
                  <a:pt x="106" y="488"/>
                </a:lnTo>
                <a:lnTo>
                  <a:pt x="106" y="484"/>
                </a:lnTo>
                <a:lnTo>
                  <a:pt x="104" y="480"/>
                </a:lnTo>
                <a:lnTo>
                  <a:pt x="102" y="476"/>
                </a:lnTo>
                <a:lnTo>
                  <a:pt x="98" y="470"/>
                </a:lnTo>
                <a:lnTo>
                  <a:pt x="96" y="466"/>
                </a:lnTo>
                <a:lnTo>
                  <a:pt x="94" y="458"/>
                </a:lnTo>
                <a:lnTo>
                  <a:pt x="96" y="450"/>
                </a:lnTo>
                <a:lnTo>
                  <a:pt x="96" y="450"/>
                </a:lnTo>
                <a:lnTo>
                  <a:pt x="126" y="450"/>
                </a:lnTo>
                <a:lnTo>
                  <a:pt x="126" y="450"/>
                </a:lnTo>
                <a:lnTo>
                  <a:pt x="126" y="432"/>
                </a:lnTo>
                <a:lnTo>
                  <a:pt x="126" y="414"/>
                </a:lnTo>
                <a:lnTo>
                  <a:pt x="124" y="406"/>
                </a:lnTo>
                <a:lnTo>
                  <a:pt x="120" y="402"/>
                </a:lnTo>
                <a:lnTo>
                  <a:pt x="112" y="400"/>
                </a:lnTo>
                <a:lnTo>
                  <a:pt x="102" y="402"/>
                </a:lnTo>
                <a:lnTo>
                  <a:pt x="102" y="402"/>
                </a:lnTo>
                <a:lnTo>
                  <a:pt x="102" y="394"/>
                </a:lnTo>
                <a:lnTo>
                  <a:pt x="102" y="392"/>
                </a:lnTo>
                <a:lnTo>
                  <a:pt x="104" y="390"/>
                </a:lnTo>
                <a:lnTo>
                  <a:pt x="110" y="390"/>
                </a:lnTo>
                <a:lnTo>
                  <a:pt x="118" y="390"/>
                </a:lnTo>
                <a:lnTo>
                  <a:pt x="124" y="390"/>
                </a:lnTo>
                <a:lnTo>
                  <a:pt x="130" y="390"/>
                </a:lnTo>
                <a:lnTo>
                  <a:pt x="132" y="388"/>
                </a:lnTo>
                <a:lnTo>
                  <a:pt x="132" y="386"/>
                </a:lnTo>
                <a:lnTo>
                  <a:pt x="132" y="378"/>
                </a:lnTo>
                <a:lnTo>
                  <a:pt x="132" y="378"/>
                </a:lnTo>
                <a:lnTo>
                  <a:pt x="130" y="372"/>
                </a:lnTo>
                <a:lnTo>
                  <a:pt x="124" y="368"/>
                </a:lnTo>
                <a:lnTo>
                  <a:pt x="118" y="364"/>
                </a:lnTo>
                <a:lnTo>
                  <a:pt x="112" y="362"/>
                </a:lnTo>
                <a:lnTo>
                  <a:pt x="104" y="360"/>
                </a:lnTo>
                <a:lnTo>
                  <a:pt x="98" y="358"/>
                </a:lnTo>
                <a:lnTo>
                  <a:pt x="92" y="354"/>
                </a:lnTo>
                <a:lnTo>
                  <a:pt x="90" y="348"/>
                </a:lnTo>
                <a:lnTo>
                  <a:pt x="90" y="348"/>
                </a:lnTo>
                <a:lnTo>
                  <a:pt x="94" y="344"/>
                </a:lnTo>
                <a:lnTo>
                  <a:pt x="98" y="342"/>
                </a:lnTo>
                <a:lnTo>
                  <a:pt x="102" y="344"/>
                </a:lnTo>
                <a:lnTo>
                  <a:pt x="106" y="348"/>
                </a:lnTo>
                <a:lnTo>
                  <a:pt x="112" y="352"/>
                </a:lnTo>
                <a:lnTo>
                  <a:pt x="116" y="356"/>
                </a:lnTo>
                <a:lnTo>
                  <a:pt x="124" y="356"/>
                </a:lnTo>
                <a:lnTo>
                  <a:pt x="132" y="354"/>
                </a:lnTo>
                <a:lnTo>
                  <a:pt x="132" y="354"/>
                </a:lnTo>
                <a:lnTo>
                  <a:pt x="130" y="338"/>
                </a:lnTo>
                <a:lnTo>
                  <a:pt x="128" y="322"/>
                </a:lnTo>
                <a:lnTo>
                  <a:pt x="126" y="306"/>
                </a:lnTo>
                <a:lnTo>
                  <a:pt x="126" y="288"/>
                </a:lnTo>
                <a:lnTo>
                  <a:pt x="126" y="288"/>
                </a:lnTo>
                <a:lnTo>
                  <a:pt x="134" y="286"/>
                </a:lnTo>
                <a:lnTo>
                  <a:pt x="140" y="284"/>
                </a:lnTo>
                <a:lnTo>
                  <a:pt x="150" y="276"/>
                </a:lnTo>
                <a:lnTo>
                  <a:pt x="156" y="264"/>
                </a:lnTo>
                <a:lnTo>
                  <a:pt x="162" y="252"/>
                </a:lnTo>
                <a:lnTo>
                  <a:pt x="162" y="252"/>
                </a:lnTo>
                <a:lnTo>
                  <a:pt x="160" y="240"/>
                </a:lnTo>
                <a:lnTo>
                  <a:pt x="156" y="230"/>
                </a:lnTo>
                <a:lnTo>
                  <a:pt x="146" y="214"/>
                </a:lnTo>
                <a:lnTo>
                  <a:pt x="142" y="206"/>
                </a:lnTo>
                <a:lnTo>
                  <a:pt x="140" y="196"/>
                </a:lnTo>
                <a:lnTo>
                  <a:pt x="140" y="186"/>
                </a:lnTo>
                <a:lnTo>
                  <a:pt x="144" y="174"/>
                </a:lnTo>
                <a:lnTo>
                  <a:pt x="144" y="174"/>
                </a:lnTo>
                <a:lnTo>
                  <a:pt x="152" y="174"/>
                </a:lnTo>
                <a:lnTo>
                  <a:pt x="156" y="176"/>
                </a:lnTo>
                <a:lnTo>
                  <a:pt x="158" y="180"/>
                </a:lnTo>
                <a:lnTo>
                  <a:pt x="162" y="184"/>
                </a:lnTo>
                <a:lnTo>
                  <a:pt x="166" y="194"/>
                </a:lnTo>
                <a:lnTo>
                  <a:pt x="168" y="196"/>
                </a:lnTo>
                <a:lnTo>
                  <a:pt x="174" y="198"/>
                </a:lnTo>
                <a:lnTo>
                  <a:pt x="174" y="198"/>
                </a:lnTo>
                <a:lnTo>
                  <a:pt x="182" y="176"/>
                </a:lnTo>
                <a:lnTo>
                  <a:pt x="194" y="158"/>
                </a:lnTo>
                <a:lnTo>
                  <a:pt x="208" y="142"/>
                </a:lnTo>
                <a:lnTo>
                  <a:pt x="222" y="126"/>
                </a:lnTo>
                <a:lnTo>
                  <a:pt x="222" y="126"/>
                </a:lnTo>
                <a:lnTo>
                  <a:pt x="220" y="122"/>
                </a:lnTo>
                <a:lnTo>
                  <a:pt x="216" y="120"/>
                </a:lnTo>
                <a:lnTo>
                  <a:pt x="204" y="120"/>
                </a:lnTo>
                <a:lnTo>
                  <a:pt x="194" y="118"/>
                </a:lnTo>
                <a:lnTo>
                  <a:pt x="188" y="118"/>
                </a:lnTo>
                <a:lnTo>
                  <a:pt x="186" y="114"/>
                </a:lnTo>
                <a:lnTo>
                  <a:pt x="186" y="114"/>
                </a:lnTo>
                <a:lnTo>
                  <a:pt x="188" y="110"/>
                </a:lnTo>
                <a:lnTo>
                  <a:pt x="192" y="108"/>
                </a:lnTo>
                <a:lnTo>
                  <a:pt x="204" y="108"/>
                </a:lnTo>
                <a:lnTo>
                  <a:pt x="216" y="108"/>
                </a:lnTo>
                <a:lnTo>
                  <a:pt x="228" y="108"/>
                </a:lnTo>
                <a:lnTo>
                  <a:pt x="228" y="108"/>
                </a:lnTo>
                <a:lnTo>
                  <a:pt x="228" y="100"/>
                </a:lnTo>
                <a:lnTo>
                  <a:pt x="226" y="96"/>
                </a:lnTo>
                <a:lnTo>
                  <a:pt x="218" y="88"/>
                </a:lnTo>
                <a:lnTo>
                  <a:pt x="214" y="84"/>
                </a:lnTo>
                <a:lnTo>
                  <a:pt x="210" y="80"/>
                </a:lnTo>
                <a:lnTo>
                  <a:pt x="210" y="74"/>
                </a:lnTo>
                <a:lnTo>
                  <a:pt x="210" y="66"/>
                </a:lnTo>
                <a:lnTo>
                  <a:pt x="210" y="66"/>
                </a:lnTo>
                <a:lnTo>
                  <a:pt x="222" y="66"/>
                </a:lnTo>
                <a:lnTo>
                  <a:pt x="234" y="66"/>
                </a:lnTo>
                <a:lnTo>
                  <a:pt x="240" y="72"/>
                </a:lnTo>
                <a:lnTo>
                  <a:pt x="246" y="78"/>
                </a:lnTo>
                <a:lnTo>
                  <a:pt x="246" y="78"/>
                </a:lnTo>
                <a:lnTo>
                  <a:pt x="252" y="74"/>
                </a:lnTo>
                <a:lnTo>
                  <a:pt x="256" y="66"/>
                </a:lnTo>
                <a:lnTo>
                  <a:pt x="258" y="58"/>
                </a:lnTo>
                <a:lnTo>
                  <a:pt x="258" y="48"/>
                </a:lnTo>
                <a:lnTo>
                  <a:pt x="258" y="48"/>
                </a:lnTo>
                <a:lnTo>
                  <a:pt x="266" y="46"/>
                </a:lnTo>
                <a:lnTo>
                  <a:pt x="270" y="48"/>
                </a:lnTo>
                <a:lnTo>
                  <a:pt x="274" y="50"/>
                </a:lnTo>
                <a:lnTo>
                  <a:pt x="278" y="52"/>
                </a:lnTo>
                <a:lnTo>
                  <a:pt x="284" y="58"/>
                </a:lnTo>
                <a:lnTo>
                  <a:pt x="288" y="60"/>
                </a:lnTo>
                <a:lnTo>
                  <a:pt x="294" y="60"/>
                </a:lnTo>
                <a:lnTo>
                  <a:pt x="294" y="60"/>
                </a:lnTo>
                <a:lnTo>
                  <a:pt x="300" y="58"/>
                </a:lnTo>
                <a:lnTo>
                  <a:pt x="304" y="52"/>
                </a:lnTo>
                <a:lnTo>
                  <a:pt x="308" y="42"/>
                </a:lnTo>
                <a:lnTo>
                  <a:pt x="312" y="28"/>
                </a:lnTo>
                <a:lnTo>
                  <a:pt x="314" y="22"/>
                </a:lnTo>
                <a:lnTo>
                  <a:pt x="318" y="18"/>
                </a:lnTo>
                <a:lnTo>
                  <a:pt x="318" y="18"/>
                </a:lnTo>
                <a:lnTo>
                  <a:pt x="330" y="22"/>
                </a:lnTo>
                <a:lnTo>
                  <a:pt x="340" y="22"/>
                </a:lnTo>
                <a:lnTo>
                  <a:pt x="348" y="22"/>
                </a:lnTo>
                <a:lnTo>
                  <a:pt x="356" y="18"/>
                </a:lnTo>
                <a:lnTo>
                  <a:pt x="368" y="10"/>
                </a:lnTo>
                <a:lnTo>
                  <a:pt x="384" y="0"/>
                </a:lnTo>
                <a:lnTo>
                  <a:pt x="384" y="0"/>
                </a:lnTo>
                <a:lnTo>
                  <a:pt x="398" y="0"/>
                </a:lnTo>
                <a:lnTo>
                  <a:pt x="408" y="2"/>
                </a:lnTo>
                <a:lnTo>
                  <a:pt x="426" y="12"/>
                </a:lnTo>
                <a:lnTo>
                  <a:pt x="426" y="12"/>
                </a:lnTo>
                <a:lnTo>
                  <a:pt x="460" y="6"/>
                </a:lnTo>
                <a:lnTo>
                  <a:pt x="494" y="2"/>
                </a:lnTo>
                <a:lnTo>
                  <a:pt x="528" y="4"/>
                </a:lnTo>
                <a:lnTo>
                  <a:pt x="562" y="10"/>
                </a:lnTo>
                <a:lnTo>
                  <a:pt x="596" y="18"/>
                </a:lnTo>
                <a:lnTo>
                  <a:pt x="626" y="30"/>
                </a:lnTo>
                <a:lnTo>
                  <a:pt x="654" y="44"/>
                </a:lnTo>
                <a:lnTo>
                  <a:pt x="678" y="60"/>
                </a:lnTo>
                <a:lnTo>
                  <a:pt x="678" y="60"/>
                </a:lnTo>
                <a:lnTo>
                  <a:pt x="686" y="78"/>
                </a:lnTo>
                <a:lnTo>
                  <a:pt x="694" y="94"/>
                </a:lnTo>
                <a:lnTo>
                  <a:pt x="700" y="102"/>
                </a:lnTo>
                <a:lnTo>
                  <a:pt x="708" y="108"/>
                </a:lnTo>
                <a:lnTo>
                  <a:pt x="716" y="112"/>
                </a:lnTo>
                <a:lnTo>
                  <a:pt x="726" y="114"/>
                </a:lnTo>
                <a:lnTo>
                  <a:pt x="726" y="114"/>
                </a:lnTo>
                <a:lnTo>
                  <a:pt x="726" y="132"/>
                </a:lnTo>
                <a:lnTo>
                  <a:pt x="730" y="146"/>
                </a:lnTo>
                <a:lnTo>
                  <a:pt x="736" y="160"/>
                </a:lnTo>
                <a:lnTo>
                  <a:pt x="744" y="172"/>
                </a:lnTo>
                <a:lnTo>
                  <a:pt x="758" y="194"/>
                </a:lnTo>
                <a:lnTo>
                  <a:pt x="764" y="206"/>
                </a:lnTo>
                <a:lnTo>
                  <a:pt x="768" y="222"/>
                </a:lnTo>
                <a:lnTo>
                  <a:pt x="768" y="222"/>
                </a:lnTo>
                <a:lnTo>
                  <a:pt x="784" y="234"/>
                </a:lnTo>
                <a:lnTo>
                  <a:pt x="792" y="242"/>
                </a:lnTo>
                <a:lnTo>
                  <a:pt x="798" y="252"/>
                </a:lnTo>
                <a:lnTo>
                  <a:pt x="804" y="260"/>
                </a:lnTo>
                <a:lnTo>
                  <a:pt x="804" y="264"/>
                </a:lnTo>
                <a:lnTo>
                  <a:pt x="804" y="270"/>
                </a:lnTo>
                <a:lnTo>
                  <a:pt x="802" y="274"/>
                </a:lnTo>
                <a:lnTo>
                  <a:pt x="798" y="276"/>
                </a:lnTo>
                <a:lnTo>
                  <a:pt x="794" y="280"/>
                </a:lnTo>
                <a:lnTo>
                  <a:pt x="786" y="282"/>
                </a:lnTo>
                <a:lnTo>
                  <a:pt x="786" y="282"/>
                </a:lnTo>
                <a:lnTo>
                  <a:pt x="792" y="276"/>
                </a:lnTo>
                <a:lnTo>
                  <a:pt x="796" y="270"/>
                </a:lnTo>
                <a:lnTo>
                  <a:pt x="796" y="264"/>
                </a:lnTo>
                <a:lnTo>
                  <a:pt x="794" y="258"/>
                </a:lnTo>
                <a:lnTo>
                  <a:pt x="790" y="254"/>
                </a:lnTo>
                <a:lnTo>
                  <a:pt x="786" y="248"/>
                </a:lnTo>
                <a:lnTo>
                  <a:pt x="774" y="240"/>
                </a:lnTo>
                <a:lnTo>
                  <a:pt x="774" y="240"/>
                </a:lnTo>
                <a:lnTo>
                  <a:pt x="770" y="250"/>
                </a:lnTo>
                <a:lnTo>
                  <a:pt x="770" y="260"/>
                </a:lnTo>
                <a:lnTo>
                  <a:pt x="772" y="270"/>
                </a:lnTo>
                <a:lnTo>
                  <a:pt x="776" y="280"/>
                </a:lnTo>
                <a:lnTo>
                  <a:pt x="780" y="290"/>
                </a:lnTo>
                <a:lnTo>
                  <a:pt x="782" y="300"/>
                </a:lnTo>
                <a:lnTo>
                  <a:pt x="784" y="312"/>
                </a:lnTo>
                <a:lnTo>
                  <a:pt x="780" y="324"/>
                </a:lnTo>
                <a:lnTo>
                  <a:pt x="780" y="324"/>
                </a:lnTo>
                <a:lnTo>
                  <a:pt x="784" y="330"/>
                </a:lnTo>
                <a:lnTo>
                  <a:pt x="790" y="336"/>
                </a:lnTo>
                <a:lnTo>
                  <a:pt x="804" y="344"/>
                </a:lnTo>
                <a:lnTo>
                  <a:pt x="818" y="354"/>
                </a:lnTo>
                <a:lnTo>
                  <a:pt x="824" y="358"/>
                </a:lnTo>
                <a:lnTo>
                  <a:pt x="828" y="366"/>
                </a:lnTo>
                <a:lnTo>
                  <a:pt x="828" y="366"/>
                </a:lnTo>
                <a:lnTo>
                  <a:pt x="824" y="364"/>
                </a:lnTo>
                <a:lnTo>
                  <a:pt x="818" y="362"/>
                </a:lnTo>
                <a:lnTo>
                  <a:pt x="812" y="358"/>
                </a:lnTo>
                <a:lnTo>
                  <a:pt x="810" y="354"/>
                </a:lnTo>
                <a:lnTo>
                  <a:pt x="810" y="354"/>
                </a:lnTo>
                <a:lnTo>
                  <a:pt x="806" y="366"/>
                </a:lnTo>
                <a:lnTo>
                  <a:pt x="802" y="376"/>
                </a:lnTo>
                <a:lnTo>
                  <a:pt x="800" y="398"/>
                </a:lnTo>
                <a:lnTo>
                  <a:pt x="800" y="420"/>
                </a:lnTo>
                <a:lnTo>
                  <a:pt x="802" y="440"/>
                </a:lnTo>
                <a:lnTo>
                  <a:pt x="802" y="458"/>
                </a:lnTo>
                <a:lnTo>
                  <a:pt x="802" y="468"/>
                </a:lnTo>
                <a:lnTo>
                  <a:pt x="800" y="476"/>
                </a:lnTo>
                <a:lnTo>
                  <a:pt x="796" y="486"/>
                </a:lnTo>
                <a:lnTo>
                  <a:pt x="790" y="494"/>
                </a:lnTo>
                <a:lnTo>
                  <a:pt x="784" y="502"/>
                </a:lnTo>
                <a:lnTo>
                  <a:pt x="774" y="510"/>
                </a:lnTo>
                <a:lnTo>
                  <a:pt x="774" y="510"/>
                </a:lnTo>
                <a:lnTo>
                  <a:pt x="776" y="514"/>
                </a:lnTo>
                <a:lnTo>
                  <a:pt x="778" y="518"/>
                </a:lnTo>
                <a:lnTo>
                  <a:pt x="786" y="522"/>
                </a:lnTo>
                <a:lnTo>
                  <a:pt x="796" y="524"/>
                </a:lnTo>
                <a:lnTo>
                  <a:pt x="800" y="526"/>
                </a:lnTo>
                <a:lnTo>
                  <a:pt x="804" y="528"/>
                </a:lnTo>
                <a:lnTo>
                  <a:pt x="804" y="528"/>
                </a:lnTo>
                <a:lnTo>
                  <a:pt x="796" y="600"/>
                </a:lnTo>
                <a:lnTo>
                  <a:pt x="794" y="634"/>
                </a:lnTo>
                <a:lnTo>
                  <a:pt x="792" y="672"/>
                </a:lnTo>
                <a:lnTo>
                  <a:pt x="792" y="672"/>
                </a:lnTo>
                <a:lnTo>
                  <a:pt x="794" y="678"/>
                </a:lnTo>
                <a:lnTo>
                  <a:pt x="798" y="680"/>
                </a:lnTo>
                <a:lnTo>
                  <a:pt x="808" y="686"/>
                </a:lnTo>
                <a:lnTo>
                  <a:pt x="818" y="690"/>
                </a:lnTo>
                <a:lnTo>
                  <a:pt x="828" y="696"/>
                </a:lnTo>
                <a:lnTo>
                  <a:pt x="828" y="696"/>
                </a:lnTo>
                <a:lnTo>
                  <a:pt x="838" y="720"/>
                </a:lnTo>
                <a:lnTo>
                  <a:pt x="844" y="746"/>
                </a:lnTo>
                <a:lnTo>
                  <a:pt x="848" y="772"/>
                </a:lnTo>
                <a:lnTo>
                  <a:pt x="848" y="800"/>
                </a:lnTo>
                <a:lnTo>
                  <a:pt x="848" y="826"/>
                </a:lnTo>
                <a:lnTo>
                  <a:pt x="846" y="856"/>
                </a:lnTo>
                <a:lnTo>
                  <a:pt x="838" y="912"/>
                </a:lnTo>
                <a:lnTo>
                  <a:pt x="828" y="972"/>
                </a:lnTo>
                <a:lnTo>
                  <a:pt x="816" y="1030"/>
                </a:lnTo>
                <a:lnTo>
                  <a:pt x="804" y="1088"/>
                </a:lnTo>
                <a:lnTo>
                  <a:pt x="800" y="1118"/>
                </a:lnTo>
                <a:lnTo>
                  <a:pt x="798" y="1146"/>
                </a:lnTo>
                <a:lnTo>
                  <a:pt x="798" y="1146"/>
                </a:lnTo>
                <a:lnTo>
                  <a:pt x="794" y="1220"/>
                </a:lnTo>
                <a:lnTo>
                  <a:pt x="790" y="1256"/>
                </a:lnTo>
                <a:lnTo>
                  <a:pt x="786" y="1288"/>
                </a:lnTo>
                <a:lnTo>
                  <a:pt x="778" y="1320"/>
                </a:lnTo>
                <a:lnTo>
                  <a:pt x="770" y="1348"/>
                </a:lnTo>
                <a:lnTo>
                  <a:pt x="764" y="1362"/>
                </a:lnTo>
                <a:lnTo>
                  <a:pt x="756" y="1374"/>
                </a:lnTo>
                <a:lnTo>
                  <a:pt x="748" y="1386"/>
                </a:lnTo>
                <a:lnTo>
                  <a:pt x="738" y="1398"/>
                </a:lnTo>
                <a:lnTo>
                  <a:pt x="738" y="1398"/>
                </a:lnTo>
                <a:lnTo>
                  <a:pt x="120" y="1398"/>
                </a:lnTo>
                <a:lnTo>
                  <a:pt x="120" y="1398"/>
                </a:lnTo>
                <a:close/>
                <a:moveTo>
                  <a:pt x="792" y="570"/>
                </a:moveTo>
                <a:lnTo>
                  <a:pt x="792" y="570"/>
                </a:lnTo>
                <a:lnTo>
                  <a:pt x="786" y="570"/>
                </a:lnTo>
                <a:lnTo>
                  <a:pt x="780" y="572"/>
                </a:lnTo>
                <a:lnTo>
                  <a:pt x="776" y="576"/>
                </a:lnTo>
                <a:lnTo>
                  <a:pt x="772" y="580"/>
                </a:lnTo>
                <a:lnTo>
                  <a:pt x="770" y="584"/>
                </a:lnTo>
                <a:lnTo>
                  <a:pt x="768" y="592"/>
                </a:lnTo>
                <a:lnTo>
                  <a:pt x="768" y="606"/>
                </a:lnTo>
                <a:lnTo>
                  <a:pt x="768" y="606"/>
                </a:lnTo>
                <a:lnTo>
                  <a:pt x="778" y="608"/>
                </a:lnTo>
                <a:lnTo>
                  <a:pt x="786" y="606"/>
                </a:lnTo>
                <a:lnTo>
                  <a:pt x="792" y="602"/>
                </a:lnTo>
                <a:lnTo>
                  <a:pt x="796" y="598"/>
                </a:lnTo>
                <a:lnTo>
                  <a:pt x="798" y="590"/>
                </a:lnTo>
                <a:lnTo>
                  <a:pt x="798" y="584"/>
                </a:lnTo>
                <a:lnTo>
                  <a:pt x="796" y="576"/>
                </a:lnTo>
                <a:lnTo>
                  <a:pt x="792" y="570"/>
                </a:lnTo>
                <a:lnTo>
                  <a:pt x="792" y="570"/>
                </a:lnTo>
                <a:close/>
                <a:moveTo>
                  <a:pt x="234" y="126"/>
                </a:moveTo>
                <a:lnTo>
                  <a:pt x="234" y="126"/>
                </a:lnTo>
                <a:lnTo>
                  <a:pt x="242" y="130"/>
                </a:lnTo>
                <a:lnTo>
                  <a:pt x="252" y="132"/>
                </a:lnTo>
                <a:lnTo>
                  <a:pt x="256" y="130"/>
                </a:lnTo>
                <a:lnTo>
                  <a:pt x="260" y="128"/>
                </a:lnTo>
                <a:lnTo>
                  <a:pt x="262" y="124"/>
                </a:lnTo>
                <a:lnTo>
                  <a:pt x="264" y="120"/>
                </a:lnTo>
                <a:lnTo>
                  <a:pt x="264" y="120"/>
                </a:lnTo>
                <a:lnTo>
                  <a:pt x="256" y="116"/>
                </a:lnTo>
                <a:lnTo>
                  <a:pt x="246" y="114"/>
                </a:lnTo>
                <a:lnTo>
                  <a:pt x="242" y="116"/>
                </a:lnTo>
                <a:lnTo>
                  <a:pt x="238" y="118"/>
                </a:lnTo>
                <a:lnTo>
                  <a:pt x="236" y="122"/>
                </a:lnTo>
                <a:lnTo>
                  <a:pt x="234" y="126"/>
                </a:lnTo>
                <a:lnTo>
                  <a:pt x="234" y="126"/>
                </a:lnTo>
                <a:close/>
                <a:moveTo>
                  <a:pt x="792" y="408"/>
                </a:moveTo>
                <a:lnTo>
                  <a:pt x="792" y="408"/>
                </a:lnTo>
                <a:lnTo>
                  <a:pt x="792" y="402"/>
                </a:lnTo>
                <a:lnTo>
                  <a:pt x="790" y="398"/>
                </a:lnTo>
                <a:lnTo>
                  <a:pt x="786" y="394"/>
                </a:lnTo>
                <a:lnTo>
                  <a:pt x="780" y="392"/>
                </a:lnTo>
                <a:lnTo>
                  <a:pt x="772" y="388"/>
                </a:lnTo>
                <a:lnTo>
                  <a:pt x="770" y="384"/>
                </a:lnTo>
                <a:lnTo>
                  <a:pt x="768" y="378"/>
                </a:lnTo>
                <a:lnTo>
                  <a:pt x="768" y="378"/>
                </a:lnTo>
                <a:lnTo>
                  <a:pt x="776" y="376"/>
                </a:lnTo>
                <a:lnTo>
                  <a:pt x="778" y="376"/>
                </a:lnTo>
                <a:lnTo>
                  <a:pt x="780" y="372"/>
                </a:lnTo>
                <a:lnTo>
                  <a:pt x="780" y="372"/>
                </a:lnTo>
                <a:lnTo>
                  <a:pt x="776" y="370"/>
                </a:lnTo>
                <a:lnTo>
                  <a:pt x="774" y="370"/>
                </a:lnTo>
                <a:lnTo>
                  <a:pt x="774" y="366"/>
                </a:lnTo>
                <a:lnTo>
                  <a:pt x="774" y="366"/>
                </a:lnTo>
                <a:lnTo>
                  <a:pt x="762" y="366"/>
                </a:lnTo>
                <a:lnTo>
                  <a:pt x="762" y="366"/>
                </a:lnTo>
                <a:lnTo>
                  <a:pt x="762" y="376"/>
                </a:lnTo>
                <a:lnTo>
                  <a:pt x="762" y="386"/>
                </a:lnTo>
                <a:lnTo>
                  <a:pt x="764" y="394"/>
                </a:lnTo>
                <a:lnTo>
                  <a:pt x="770" y="402"/>
                </a:lnTo>
                <a:lnTo>
                  <a:pt x="774" y="408"/>
                </a:lnTo>
                <a:lnTo>
                  <a:pt x="780" y="410"/>
                </a:lnTo>
                <a:lnTo>
                  <a:pt x="786" y="410"/>
                </a:lnTo>
                <a:lnTo>
                  <a:pt x="792" y="408"/>
                </a:lnTo>
                <a:lnTo>
                  <a:pt x="792" y="408"/>
                </a:lnTo>
                <a:close/>
                <a:moveTo>
                  <a:pt x="138" y="426"/>
                </a:moveTo>
                <a:lnTo>
                  <a:pt x="138" y="426"/>
                </a:lnTo>
                <a:lnTo>
                  <a:pt x="138" y="440"/>
                </a:lnTo>
                <a:lnTo>
                  <a:pt x="140" y="450"/>
                </a:lnTo>
                <a:lnTo>
                  <a:pt x="148" y="458"/>
                </a:lnTo>
                <a:lnTo>
                  <a:pt x="156" y="462"/>
                </a:lnTo>
                <a:lnTo>
                  <a:pt x="156" y="462"/>
                </a:lnTo>
                <a:lnTo>
                  <a:pt x="158" y="458"/>
                </a:lnTo>
                <a:lnTo>
                  <a:pt x="160" y="452"/>
                </a:lnTo>
                <a:lnTo>
                  <a:pt x="162" y="438"/>
                </a:lnTo>
                <a:lnTo>
                  <a:pt x="162" y="432"/>
                </a:lnTo>
                <a:lnTo>
                  <a:pt x="160" y="426"/>
                </a:lnTo>
                <a:lnTo>
                  <a:pt x="156" y="422"/>
                </a:lnTo>
                <a:lnTo>
                  <a:pt x="150" y="420"/>
                </a:lnTo>
                <a:lnTo>
                  <a:pt x="150" y="420"/>
                </a:lnTo>
                <a:lnTo>
                  <a:pt x="148" y="424"/>
                </a:lnTo>
                <a:lnTo>
                  <a:pt x="146" y="426"/>
                </a:lnTo>
                <a:lnTo>
                  <a:pt x="142" y="426"/>
                </a:lnTo>
                <a:lnTo>
                  <a:pt x="138" y="426"/>
                </a:lnTo>
                <a:lnTo>
                  <a:pt x="138" y="426"/>
                </a:lnTo>
                <a:close/>
                <a:moveTo>
                  <a:pt x="144" y="486"/>
                </a:moveTo>
                <a:lnTo>
                  <a:pt x="144" y="486"/>
                </a:lnTo>
                <a:lnTo>
                  <a:pt x="148" y="492"/>
                </a:lnTo>
                <a:lnTo>
                  <a:pt x="152" y="498"/>
                </a:lnTo>
                <a:lnTo>
                  <a:pt x="158" y="502"/>
                </a:lnTo>
                <a:lnTo>
                  <a:pt x="168" y="504"/>
                </a:lnTo>
                <a:lnTo>
                  <a:pt x="168" y="504"/>
                </a:lnTo>
                <a:lnTo>
                  <a:pt x="172" y="494"/>
                </a:lnTo>
                <a:lnTo>
                  <a:pt x="176" y="480"/>
                </a:lnTo>
                <a:lnTo>
                  <a:pt x="176" y="472"/>
                </a:lnTo>
                <a:lnTo>
                  <a:pt x="174" y="464"/>
                </a:lnTo>
                <a:lnTo>
                  <a:pt x="172" y="460"/>
                </a:lnTo>
                <a:lnTo>
                  <a:pt x="168" y="456"/>
                </a:lnTo>
                <a:lnTo>
                  <a:pt x="168" y="456"/>
                </a:lnTo>
                <a:lnTo>
                  <a:pt x="166" y="462"/>
                </a:lnTo>
                <a:lnTo>
                  <a:pt x="164" y="464"/>
                </a:lnTo>
                <a:lnTo>
                  <a:pt x="154" y="468"/>
                </a:lnTo>
                <a:lnTo>
                  <a:pt x="150" y="472"/>
                </a:lnTo>
                <a:lnTo>
                  <a:pt x="146" y="474"/>
                </a:lnTo>
                <a:lnTo>
                  <a:pt x="144" y="478"/>
                </a:lnTo>
                <a:lnTo>
                  <a:pt x="144" y="486"/>
                </a:lnTo>
                <a:lnTo>
                  <a:pt x="144" y="486"/>
                </a:lnTo>
                <a:close/>
                <a:moveTo>
                  <a:pt x="150" y="510"/>
                </a:moveTo>
                <a:lnTo>
                  <a:pt x="150" y="510"/>
                </a:lnTo>
                <a:lnTo>
                  <a:pt x="146" y="508"/>
                </a:lnTo>
                <a:lnTo>
                  <a:pt x="144" y="504"/>
                </a:lnTo>
                <a:lnTo>
                  <a:pt x="140" y="496"/>
                </a:lnTo>
                <a:lnTo>
                  <a:pt x="134" y="490"/>
                </a:lnTo>
                <a:lnTo>
                  <a:pt x="130" y="488"/>
                </a:lnTo>
                <a:lnTo>
                  <a:pt x="126" y="486"/>
                </a:lnTo>
                <a:lnTo>
                  <a:pt x="126" y="486"/>
                </a:lnTo>
                <a:lnTo>
                  <a:pt x="126" y="492"/>
                </a:lnTo>
                <a:lnTo>
                  <a:pt x="126" y="500"/>
                </a:lnTo>
                <a:lnTo>
                  <a:pt x="128" y="506"/>
                </a:lnTo>
                <a:lnTo>
                  <a:pt x="132" y="512"/>
                </a:lnTo>
                <a:lnTo>
                  <a:pt x="136" y="516"/>
                </a:lnTo>
                <a:lnTo>
                  <a:pt x="140" y="516"/>
                </a:lnTo>
                <a:lnTo>
                  <a:pt x="146" y="514"/>
                </a:lnTo>
                <a:lnTo>
                  <a:pt x="150" y="510"/>
                </a:lnTo>
                <a:lnTo>
                  <a:pt x="150" y="510"/>
                </a:lnTo>
                <a:close/>
                <a:moveTo>
                  <a:pt x="696" y="534"/>
                </a:moveTo>
                <a:lnTo>
                  <a:pt x="696" y="534"/>
                </a:lnTo>
                <a:lnTo>
                  <a:pt x="702" y="534"/>
                </a:lnTo>
                <a:lnTo>
                  <a:pt x="708" y="532"/>
                </a:lnTo>
                <a:lnTo>
                  <a:pt x="710" y="528"/>
                </a:lnTo>
                <a:lnTo>
                  <a:pt x="714" y="524"/>
                </a:lnTo>
                <a:lnTo>
                  <a:pt x="718" y="514"/>
                </a:lnTo>
                <a:lnTo>
                  <a:pt x="720" y="504"/>
                </a:lnTo>
                <a:lnTo>
                  <a:pt x="720" y="504"/>
                </a:lnTo>
                <a:lnTo>
                  <a:pt x="714" y="504"/>
                </a:lnTo>
                <a:lnTo>
                  <a:pt x="708" y="506"/>
                </a:lnTo>
                <a:lnTo>
                  <a:pt x="706" y="510"/>
                </a:lnTo>
                <a:lnTo>
                  <a:pt x="702" y="514"/>
                </a:lnTo>
                <a:lnTo>
                  <a:pt x="698" y="524"/>
                </a:lnTo>
                <a:lnTo>
                  <a:pt x="696" y="534"/>
                </a:lnTo>
                <a:lnTo>
                  <a:pt x="696" y="534"/>
                </a:lnTo>
                <a:close/>
                <a:moveTo>
                  <a:pt x="798" y="540"/>
                </a:moveTo>
                <a:lnTo>
                  <a:pt x="798" y="540"/>
                </a:lnTo>
                <a:lnTo>
                  <a:pt x="794" y="538"/>
                </a:lnTo>
                <a:lnTo>
                  <a:pt x="792" y="536"/>
                </a:lnTo>
                <a:lnTo>
                  <a:pt x="792" y="532"/>
                </a:lnTo>
                <a:lnTo>
                  <a:pt x="792" y="528"/>
                </a:lnTo>
                <a:lnTo>
                  <a:pt x="792" y="528"/>
                </a:lnTo>
                <a:lnTo>
                  <a:pt x="784" y="528"/>
                </a:lnTo>
                <a:lnTo>
                  <a:pt x="774" y="528"/>
                </a:lnTo>
                <a:lnTo>
                  <a:pt x="766" y="528"/>
                </a:lnTo>
                <a:lnTo>
                  <a:pt x="762" y="530"/>
                </a:lnTo>
                <a:lnTo>
                  <a:pt x="762" y="534"/>
                </a:lnTo>
                <a:lnTo>
                  <a:pt x="762" y="534"/>
                </a:lnTo>
                <a:lnTo>
                  <a:pt x="770" y="538"/>
                </a:lnTo>
                <a:lnTo>
                  <a:pt x="780" y="544"/>
                </a:lnTo>
                <a:lnTo>
                  <a:pt x="786" y="546"/>
                </a:lnTo>
                <a:lnTo>
                  <a:pt x="790" y="546"/>
                </a:lnTo>
                <a:lnTo>
                  <a:pt x="794" y="544"/>
                </a:lnTo>
                <a:lnTo>
                  <a:pt x="798" y="540"/>
                </a:lnTo>
                <a:lnTo>
                  <a:pt x="798" y="540"/>
                </a:lnTo>
                <a:close/>
                <a:moveTo>
                  <a:pt x="696" y="600"/>
                </a:moveTo>
                <a:lnTo>
                  <a:pt x="696" y="600"/>
                </a:lnTo>
                <a:lnTo>
                  <a:pt x="710" y="598"/>
                </a:lnTo>
                <a:lnTo>
                  <a:pt x="722" y="596"/>
                </a:lnTo>
                <a:lnTo>
                  <a:pt x="726" y="592"/>
                </a:lnTo>
                <a:lnTo>
                  <a:pt x="728" y="588"/>
                </a:lnTo>
                <a:lnTo>
                  <a:pt x="732" y="582"/>
                </a:lnTo>
                <a:lnTo>
                  <a:pt x="732" y="576"/>
                </a:lnTo>
                <a:lnTo>
                  <a:pt x="732" y="576"/>
                </a:lnTo>
                <a:lnTo>
                  <a:pt x="718" y="578"/>
                </a:lnTo>
                <a:lnTo>
                  <a:pt x="706" y="580"/>
                </a:lnTo>
                <a:lnTo>
                  <a:pt x="702" y="584"/>
                </a:lnTo>
                <a:lnTo>
                  <a:pt x="700" y="588"/>
                </a:lnTo>
                <a:lnTo>
                  <a:pt x="696" y="594"/>
                </a:lnTo>
                <a:lnTo>
                  <a:pt x="696" y="600"/>
                </a:lnTo>
                <a:lnTo>
                  <a:pt x="696" y="600"/>
                </a:lnTo>
                <a:close/>
                <a:moveTo>
                  <a:pt x="102" y="654"/>
                </a:moveTo>
                <a:lnTo>
                  <a:pt x="102" y="654"/>
                </a:lnTo>
                <a:lnTo>
                  <a:pt x="116" y="654"/>
                </a:lnTo>
                <a:lnTo>
                  <a:pt x="126" y="652"/>
                </a:lnTo>
                <a:lnTo>
                  <a:pt x="134" y="648"/>
                </a:lnTo>
                <a:lnTo>
                  <a:pt x="140" y="642"/>
                </a:lnTo>
                <a:lnTo>
                  <a:pt x="146" y="634"/>
                </a:lnTo>
                <a:lnTo>
                  <a:pt x="150" y="626"/>
                </a:lnTo>
                <a:lnTo>
                  <a:pt x="156" y="606"/>
                </a:lnTo>
                <a:lnTo>
                  <a:pt x="156" y="606"/>
                </a:lnTo>
                <a:lnTo>
                  <a:pt x="150" y="604"/>
                </a:lnTo>
                <a:lnTo>
                  <a:pt x="146" y="602"/>
                </a:lnTo>
                <a:lnTo>
                  <a:pt x="140" y="600"/>
                </a:lnTo>
                <a:lnTo>
                  <a:pt x="132" y="600"/>
                </a:lnTo>
                <a:lnTo>
                  <a:pt x="132" y="600"/>
                </a:lnTo>
                <a:lnTo>
                  <a:pt x="128" y="616"/>
                </a:lnTo>
                <a:lnTo>
                  <a:pt x="124" y="634"/>
                </a:lnTo>
                <a:lnTo>
                  <a:pt x="122" y="642"/>
                </a:lnTo>
                <a:lnTo>
                  <a:pt x="116" y="648"/>
                </a:lnTo>
                <a:lnTo>
                  <a:pt x="110" y="652"/>
                </a:lnTo>
                <a:lnTo>
                  <a:pt x="102" y="654"/>
                </a:lnTo>
                <a:lnTo>
                  <a:pt x="102" y="654"/>
                </a:lnTo>
                <a:close/>
                <a:moveTo>
                  <a:pt x="744" y="654"/>
                </a:moveTo>
                <a:lnTo>
                  <a:pt x="744" y="654"/>
                </a:lnTo>
                <a:lnTo>
                  <a:pt x="774" y="654"/>
                </a:lnTo>
                <a:lnTo>
                  <a:pt x="774" y="654"/>
                </a:lnTo>
                <a:lnTo>
                  <a:pt x="774" y="646"/>
                </a:lnTo>
                <a:lnTo>
                  <a:pt x="774" y="642"/>
                </a:lnTo>
                <a:lnTo>
                  <a:pt x="770" y="636"/>
                </a:lnTo>
                <a:lnTo>
                  <a:pt x="768" y="634"/>
                </a:lnTo>
                <a:lnTo>
                  <a:pt x="756" y="630"/>
                </a:lnTo>
                <a:lnTo>
                  <a:pt x="744" y="630"/>
                </a:lnTo>
                <a:lnTo>
                  <a:pt x="744" y="630"/>
                </a:lnTo>
                <a:lnTo>
                  <a:pt x="744" y="654"/>
                </a:lnTo>
                <a:lnTo>
                  <a:pt x="744" y="654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>
              <a:latin typeface="+mj-lt"/>
            </a:endParaRPr>
          </a:p>
        </p:txBody>
      </p:sp>
      <p:sp>
        <p:nvSpPr>
          <p:cNvPr id="84" name="Freeform 25"/>
          <p:cNvSpPr>
            <a:spLocks/>
          </p:cNvSpPr>
          <p:nvPr/>
        </p:nvSpPr>
        <p:spPr bwMode="auto">
          <a:xfrm>
            <a:off x="4119128" y="3579862"/>
            <a:ext cx="980895" cy="1282570"/>
          </a:xfrm>
          <a:custGeom>
            <a:avLst/>
            <a:gdLst>
              <a:gd name="T0" fmla="*/ 482 w 1086"/>
              <a:gd name="T1" fmla="*/ 0 h 1420"/>
              <a:gd name="T2" fmla="*/ 482 w 1086"/>
              <a:gd name="T3" fmla="*/ 6 h 1420"/>
              <a:gd name="T4" fmla="*/ 462 w 1086"/>
              <a:gd name="T5" fmla="*/ 36 h 1420"/>
              <a:gd name="T6" fmla="*/ 508 w 1086"/>
              <a:gd name="T7" fmla="*/ 36 h 1420"/>
              <a:gd name="T8" fmla="*/ 576 w 1086"/>
              <a:gd name="T9" fmla="*/ 34 h 1420"/>
              <a:gd name="T10" fmla="*/ 640 w 1086"/>
              <a:gd name="T11" fmla="*/ 44 h 1420"/>
              <a:gd name="T12" fmla="*/ 696 w 1086"/>
              <a:gd name="T13" fmla="*/ 72 h 1420"/>
              <a:gd name="T14" fmla="*/ 738 w 1086"/>
              <a:gd name="T15" fmla="*/ 120 h 1420"/>
              <a:gd name="T16" fmla="*/ 756 w 1086"/>
              <a:gd name="T17" fmla="*/ 164 h 1420"/>
              <a:gd name="T18" fmla="*/ 758 w 1086"/>
              <a:gd name="T19" fmla="*/ 212 h 1420"/>
              <a:gd name="T20" fmla="*/ 746 w 1086"/>
              <a:gd name="T21" fmla="*/ 270 h 1420"/>
              <a:gd name="T22" fmla="*/ 744 w 1086"/>
              <a:gd name="T23" fmla="*/ 306 h 1420"/>
              <a:gd name="T24" fmla="*/ 754 w 1086"/>
              <a:gd name="T25" fmla="*/ 378 h 1420"/>
              <a:gd name="T26" fmla="*/ 748 w 1086"/>
              <a:gd name="T27" fmla="*/ 412 h 1420"/>
              <a:gd name="T28" fmla="*/ 728 w 1086"/>
              <a:gd name="T29" fmla="*/ 436 h 1420"/>
              <a:gd name="T30" fmla="*/ 702 w 1086"/>
              <a:gd name="T31" fmla="*/ 446 h 1420"/>
              <a:gd name="T32" fmla="*/ 688 w 1086"/>
              <a:gd name="T33" fmla="*/ 518 h 1420"/>
              <a:gd name="T34" fmla="*/ 684 w 1086"/>
              <a:gd name="T35" fmla="*/ 570 h 1420"/>
              <a:gd name="T36" fmla="*/ 712 w 1086"/>
              <a:gd name="T37" fmla="*/ 606 h 1420"/>
              <a:gd name="T38" fmla="*/ 868 w 1086"/>
              <a:gd name="T39" fmla="*/ 700 h 1420"/>
              <a:gd name="T40" fmla="*/ 974 w 1086"/>
              <a:gd name="T41" fmla="*/ 770 h 1420"/>
              <a:gd name="T42" fmla="*/ 1026 w 1086"/>
              <a:gd name="T43" fmla="*/ 824 h 1420"/>
              <a:gd name="T44" fmla="*/ 1044 w 1086"/>
              <a:gd name="T45" fmla="*/ 854 h 1420"/>
              <a:gd name="T46" fmla="*/ 1066 w 1086"/>
              <a:gd name="T47" fmla="*/ 920 h 1420"/>
              <a:gd name="T48" fmla="*/ 1072 w 1086"/>
              <a:gd name="T49" fmla="*/ 1028 h 1420"/>
              <a:gd name="T50" fmla="*/ 1058 w 1086"/>
              <a:gd name="T51" fmla="*/ 1184 h 1420"/>
              <a:gd name="T52" fmla="*/ 1058 w 1086"/>
              <a:gd name="T53" fmla="*/ 1304 h 1420"/>
              <a:gd name="T54" fmla="*/ 1078 w 1086"/>
              <a:gd name="T55" fmla="*/ 1400 h 1420"/>
              <a:gd name="T56" fmla="*/ 1060 w 1086"/>
              <a:gd name="T57" fmla="*/ 1416 h 1420"/>
              <a:gd name="T58" fmla="*/ 950 w 1086"/>
              <a:gd name="T59" fmla="*/ 1420 h 1420"/>
              <a:gd name="T60" fmla="*/ 906 w 1086"/>
              <a:gd name="T61" fmla="*/ 1408 h 1420"/>
              <a:gd name="T62" fmla="*/ 894 w 1086"/>
              <a:gd name="T63" fmla="*/ 1394 h 1420"/>
              <a:gd name="T64" fmla="*/ 882 w 1086"/>
              <a:gd name="T65" fmla="*/ 1398 h 1420"/>
              <a:gd name="T66" fmla="*/ 880 w 1086"/>
              <a:gd name="T67" fmla="*/ 1418 h 1420"/>
              <a:gd name="T68" fmla="*/ 216 w 1086"/>
              <a:gd name="T69" fmla="*/ 1418 h 1420"/>
              <a:gd name="T70" fmla="*/ 216 w 1086"/>
              <a:gd name="T71" fmla="*/ 1384 h 1420"/>
              <a:gd name="T72" fmla="*/ 210 w 1086"/>
              <a:gd name="T73" fmla="*/ 1358 h 1420"/>
              <a:gd name="T74" fmla="*/ 198 w 1086"/>
              <a:gd name="T75" fmla="*/ 1366 h 1420"/>
              <a:gd name="T76" fmla="*/ 190 w 1086"/>
              <a:gd name="T77" fmla="*/ 1400 h 1420"/>
              <a:gd name="T78" fmla="*/ 0 w 1086"/>
              <a:gd name="T79" fmla="*/ 1418 h 1420"/>
              <a:gd name="T80" fmla="*/ 22 w 1086"/>
              <a:gd name="T81" fmla="*/ 1356 h 1420"/>
              <a:gd name="T82" fmla="*/ 32 w 1086"/>
              <a:gd name="T83" fmla="*/ 1248 h 1420"/>
              <a:gd name="T84" fmla="*/ 22 w 1086"/>
              <a:gd name="T85" fmla="*/ 1056 h 1420"/>
              <a:gd name="T86" fmla="*/ 20 w 1086"/>
              <a:gd name="T87" fmla="*/ 914 h 1420"/>
              <a:gd name="T88" fmla="*/ 30 w 1086"/>
              <a:gd name="T89" fmla="*/ 854 h 1420"/>
              <a:gd name="T90" fmla="*/ 54 w 1086"/>
              <a:gd name="T91" fmla="*/ 806 h 1420"/>
              <a:gd name="T92" fmla="*/ 92 w 1086"/>
              <a:gd name="T93" fmla="*/ 768 h 1420"/>
              <a:gd name="T94" fmla="*/ 156 w 1086"/>
              <a:gd name="T95" fmla="*/ 732 h 1420"/>
              <a:gd name="T96" fmla="*/ 264 w 1086"/>
              <a:gd name="T97" fmla="*/ 686 h 1420"/>
              <a:gd name="T98" fmla="*/ 340 w 1086"/>
              <a:gd name="T99" fmla="*/ 640 h 1420"/>
              <a:gd name="T100" fmla="*/ 400 w 1086"/>
              <a:gd name="T101" fmla="*/ 612 h 1420"/>
              <a:gd name="T102" fmla="*/ 416 w 1086"/>
              <a:gd name="T103" fmla="*/ 552 h 1420"/>
              <a:gd name="T104" fmla="*/ 394 w 1086"/>
              <a:gd name="T105" fmla="*/ 484 h 1420"/>
              <a:gd name="T106" fmla="*/ 354 w 1086"/>
              <a:gd name="T107" fmla="*/ 434 h 1420"/>
              <a:gd name="T108" fmla="*/ 326 w 1086"/>
              <a:gd name="T109" fmla="*/ 280 h 1420"/>
              <a:gd name="T110" fmla="*/ 324 w 1086"/>
              <a:gd name="T111" fmla="*/ 214 h 1420"/>
              <a:gd name="T112" fmla="*/ 336 w 1086"/>
              <a:gd name="T113" fmla="*/ 152 h 1420"/>
              <a:gd name="T114" fmla="*/ 368 w 1086"/>
              <a:gd name="T115" fmla="*/ 94 h 1420"/>
              <a:gd name="T116" fmla="*/ 392 w 1086"/>
              <a:gd name="T117" fmla="*/ 74 h 1420"/>
              <a:gd name="T118" fmla="*/ 424 w 1086"/>
              <a:gd name="T119" fmla="*/ 68 h 1420"/>
              <a:gd name="T120" fmla="*/ 438 w 1086"/>
              <a:gd name="T121" fmla="*/ 68 h 1420"/>
              <a:gd name="T122" fmla="*/ 458 w 1086"/>
              <a:gd name="T123" fmla="*/ 36 h 1420"/>
              <a:gd name="T124" fmla="*/ 474 w 1086"/>
              <a:gd name="T125" fmla="*/ 2 h 1420"/>
              <a:gd name="connsiteX0" fmla="*/ 4365 w 10000"/>
              <a:gd name="connsiteY0" fmla="*/ 14 h 10000"/>
              <a:gd name="connsiteX1" fmla="*/ 4365 w 10000"/>
              <a:gd name="connsiteY1" fmla="*/ 14 h 10000"/>
              <a:gd name="connsiteX2" fmla="*/ 4438 w 10000"/>
              <a:gd name="connsiteY2" fmla="*/ 0 h 10000"/>
              <a:gd name="connsiteX3" fmla="*/ 4457 w 10000"/>
              <a:gd name="connsiteY3" fmla="*/ 0 h 10000"/>
              <a:gd name="connsiteX4" fmla="*/ 4457 w 10000"/>
              <a:gd name="connsiteY4" fmla="*/ 14 h 10000"/>
              <a:gd name="connsiteX5" fmla="*/ 4438 w 10000"/>
              <a:gd name="connsiteY5" fmla="*/ 42 h 10000"/>
              <a:gd name="connsiteX6" fmla="*/ 4401 w 10000"/>
              <a:gd name="connsiteY6" fmla="*/ 85 h 10000"/>
              <a:gd name="connsiteX7" fmla="*/ 4291 w 10000"/>
              <a:gd name="connsiteY7" fmla="*/ 197 h 10000"/>
              <a:gd name="connsiteX8" fmla="*/ 4254 w 10000"/>
              <a:gd name="connsiteY8" fmla="*/ 254 h 10000"/>
              <a:gd name="connsiteX9" fmla="*/ 4254 w 10000"/>
              <a:gd name="connsiteY9" fmla="*/ 310 h 10000"/>
              <a:gd name="connsiteX10" fmla="*/ 4254 w 10000"/>
              <a:gd name="connsiteY10" fmla="*/ 310 h 10000"/>
              <a:gd name="connsiteX11" fmla="*/ 4678 w 10000"/>
              <a:gd name="connsiteY11" fmla="*/ 254 h 10000"/>
              <a:gd name="connsiteX12" fmla="*/ 4880 w 10000"/>
              <a:gd name="connsiteY12" fmla="*/ 239 h 10000"/>
              <a:gd name="connsiteX13" fmla="*/ 5083 w 10000"/>
              <a:gd name="connsiteY13" fmla="*/ 239 h 10000"/>
              <a:gd name="connsiteX14" fmla="*/ 5304 w 10000"/>
              <a:gd name="connsiteY14" fmla="*/ 239 h 10000"/>
              <a:gd name="connsiteX15" fmla="*/ 5506 w 10000"/>
              <a:gd name="connsiteY15" fmla="*/ 254 h 10000"/>
              <a:gd name="connsiteX16" fmla="*/ 5709 w 10000"/>
              <a:gd name="connsiteY16" fmla="*/ 282 h 10000"/>
              <a:gd name="connsiteX17" fmla="*/ 5893 w 10000"/>
              <a:gd name="connsiteY17" fmla="*/ 310 h 10000"/>
              <a:gd name="connsiteX18" fmla="*/ 6077 w 10000"/>
              <a:gd name="connsiteY18" fmla="*/ 366 h 10000"/>
              <a:gd name="connsiteX19" fmla="*/ 6243 w 10000"/>
              <a:gd name="connsiteY19" fmla="*/ 437 h 10000"/>
              <a:gd name="connsiteX20" fmla="*/ 6409 w 10000"/>
              <a:gd name="connsiteY20" fmla="*/ 507 h 10000"/>
              <a:gd name="connsiteX21" fmla="*/ 6556 w 10000"/>
              <a:gd name="connsiteY21" fmla="*/ 606 h 10000"/>
              <a:gd name="connsiteX22" fmla="*/ 6685 w 10000"/>
              <a:gd name="connsiteY22" fmla="*/ 718 h 10000"/>
              <a:gd name="connsiteX23" fmla="*/ 6796 w 10000"/>
              <a:gd name="connsiteY23" fmla="*/ 845 h 10000"/>
              <a:gd name="connsiteX24" fmla="*/ 6888 w 10000"/>
              <a:gd name="connsiteY24" fmla="*/ 986 h 10000"/>
              <a:gd name="connsiteX25" fmla="*/ 6961 w 10000"/>
              <a:gd name="connsiteY25" fmla="*/ 1155 h 10000"/>
              <a:gd name="connsiteX26" fmla="*/ 6961 w 10000"/>
              <a:gd name="connsiteY26" fmla="*/ 1155 h 10000"/>
              <a:gd name="connsiteX27" fmla="*/ 6980 w 10000"/>
              <a:gd name="connsiteY27" fmla="*/ 1268 h 10000"/>
              <a:gd name="connsiteX28" fmla="*/ 6998 w 10000"/>
              <a:gd name="connsiteY28" fmla="*/ 1380 h 10000"/>
              <a:gd name="connsiteX29" fmla="*/ 6980 w 10000"/>
              <a:gd name="connsiteY29" fmla="*/ 1493 h 10000"/>
              <a:gd name="connsiteX30" fmla="*/ 6961 w 10000"/>
              <a:gd name="connsiteY30" fmla="*/ 1606 h 10000"/>
              <a:gd name="connsiteX31" fmla="*/ 6888 w 10000"/>
              <a:gd name="connsiteY31" fmla="*/ 1803 h 10000"/>
              <a:gd name="connsiteX32" fmla="*/ 6869 w 10000"/>
              <a:gd name="connsiteY32" fmla="*/ 1901 h 10000"/>
              <a:gd name="connsiteX33" fmla="*/ 6851 w 10000"/>
              <a:gd name="connsiteY33" fmla="*/ 2000 h 10000"/>
              <a:gd name="connsiteX34" fmla="*/ 6851 w 10000"/>
              <a:gd name="connsiteY34" fmla="*/ 2000 h 10000"/>
              <a:gd name="connsiteX35" fmla="*/ 6851 w 10000"/>
              <a:gd name="connsiteY35" fmla="*/ 2155 h 10000"/>
              <a:gd name="connsiteX36" fmla="*/ 6888 w 10000"/>
              <a:gd name="connsiteY36" fmla="*/ 2310 h 10000"/>
              <a:gd name="connsiteX37" fmla="*/ 6924 w 10000"/>
              <a:gd name="connsiteY37" fmla="*/ 2493 h 10000"/>
              <a:gd name="connsiteX38" fmla="*/ 6943 w 10000"/>
              <a:gd name="connsiteY38" fmla="*/ 2662 h 10000"/>
              <a:gd name="connsiteX39" fmla="*/ 6924 w 10000"/>
              <a:gd name="connsiteY39" fmla="*/ 2746 h 10000"/>
              <a:gd name="connsiteX40" fmla="*/ 6906 w 10000"/>
              <a:gd name="connsiteY40" fmla="*/ 2831 h 10000"/>
              <a:gd name="connsiteX41" fmla="*/ 6888 w 10000"/>
              <a:gd name="connsiteY41" fmla="*/ 2901 h 10000"/>
              <a:gd name="connsiteX42" fmla="*/ 6851 w 10000"/>
              <a:gd name="connsiteY42" fmla="*/ 2972 h 10000"/>
              <a:gd name="connsiteX43" fmla="*/ 6777 w 10000"/>
              <a:gd name="connsiteY43" fmla="*/ 3028 h 10000"/>
              <a:gd name="connsiteX44" fmla="*/ 6703 w 10000"/>
              <a:gd name="connsiteY44" fmla="*/ 3070 h 10000"/>
              <a:gd name="connsiteX45" fmla="*/ 6593 w 10000"/>
              <a:gd name="connsiteY45" fmla="*/ 3113 h 10000"/>
              <a:gd name="connsiteX46" fmla="*/ 6464 w 10000"/>
              <a:gd name="connsiteY46" fmla="*/ 3141 h 10000"/>
              <a:gd name="connsiteX47" fmla="*/ 6464 w 10000"/>
              <a:gd name="connsiteY47" fmla="*/ 3141 h 10000"/>
              <a:gd name="connsiteX48" fmla="*/ 6464 w 10000"/>
              <a:gd name="connsiteY48" fmla="*/ 3268 h 10000"/>
              <a:gd name="connsiteX49" fmla="*/ 6427 w 10000"/>
              <a:gd name="connsiteY49" fmla="*/ 3394 h 10000"/>
              <a:gd name="connsiteX50" fmla="*/ 6335 w 10000"/>
              <a:gd name="connsiteY50" fmla="*/ 3648 h 10000"/>
              <a:gd name="connsiteX51" fmla="*/ 6298 w 10000"/>
              <a:gd name="connsiteY51" fmla="*/ 3775 h 10000"/>
              <a:gd name="connsiteX52" fmla="*/ 6280 w 10000"/>
              <a:gd name="connsiteY52" fmla="*/ 3887 h 10000"/>
              <a:gd name="connsiteX53" fmla="*/ 6298 w 10000"/>
              <a:gd name="connsiteY53" fmla="*/ 4014 h 10000"/>
              <a:gd name="connsiteX54" fmla="*/ 6354 w 10000"/>
              <a:gd name="connsiteY54" fmla="*/ 4155 h 10000"/>
              <a:gd name="connsiteX55" fmla="*/ 6354 w 10000"/>
              <a:gd name="connsiteY55" fmla="*/ 4155 h 10000"/>
              <a:gd name="connsiteX56" fmla="*/ 6556 w 10000"/>
              <a:gd name="connsiteY56" fmla="*/ 4268 h 10000"/>
              <a:gd name="connsiteX57" fmla="*/ 6740 w 10000"/>
              <a:gd name="connsiteY57" fmla="*/ 4380 h 10000"/>
              <a:gd name="connsiteX58" fmla="*/ 7164 w 10000"/>
              <a:gd name="connsiteY58" fmla="*/ 4577 h 10000"/>
              <a:gd name="connsiteX59" fmla="*/ 7993 w 10000"/>
              <a:gd name="connsiteY59" fmla="*/ 4930 h 10000"/>
              <a:gd name="connsiteX60" fmla="*/ 8398 w 10000"/>
              <a:gd name="connsiteY60" fmla="*/ 5113 h 10000"/>
              <a:gd name="connsiteX61" fmla="*/ 8785 w 10000"/>
              <a:gd name="connsiteY61" fmla="*/ 5310 h 10000"/>
              <a:gd name="connsiteX62" fmla="*/ 8969 w 10000"/>
              <a:gd name="connsiteY62" fmla="*/ 5423 h 10000"/>
              <a:gd name="connsiteX63" fmla="*/ 9134 w 10000"/>
              <a:gd name="connsiteY63" fmla="*/ 5535 h 10000"/>
              <a:gd name="connsiteX64" fmla="*/ 9300 w 10000"/>
              <a:gd name="connsiteY64" fmla="*/ 5662 h 10000"/>
              <a:gd name="connsiteX65" fmla="*/ 9448 w 10000"/>
              <a:gd name="connsiteY65" fmla="*/ 5803 h 10000"/>
              <a:gd name="connsiteX66" fmla="*/ 9448 w 10000"/>
              <a:gd name="connsiteY66" fmla="*/ 5803 h 10000"/>
              <a:gd name="connsiteX67" fmla="*/ 9540 w 10000"/>
              <a:gd name="connsiteY67" fmla="*/ 5901 h 10000"/>
              <a:gd name="connsiteX68" fmla="*/ 9613 w 10000"/>
              <a:gd name="connsiteY68" fmla="*/ 6014 h 10000"/>
              <a:gd name="connsiteX69" fmla="*/ 9687 w 10000"/>
              <a:gd name="connsiteY69" fmla="*/ 6127 h 10000"/>
              <a:gd name="connsiteX70" fmla="*/ 9742 w 10000"/>
              <a:gd name="connsiteY70" fmla="*/ 6239 h 10000"/>
              <a:gd name="connsiteX71" fmla="*/ 9816 w 10000"/>
              <a:gd name="connsiteY71" fmla="*/ 6479 h 10000"/>
              <a:gd name="connsiteX72" fmla="*/ 9871 w 10000"/>
              <a:gd name="connsiteY72" fmla="*/ 6718 h 10000"/>
              <a:gd name="connsiteX73" fmla="*/ 9890 w 10000"/>
              <a:gd name="connsiteY73" fmla="*/ 6972 h 10000"/>
              <a:gd name="connsiteX74" fmla="*/ 9871 w 10000"/>
              <a:gd name="connsiteY74" fmla="*/ 7239 h 10000"/>
              <a:gd name="connsiteX75" fmla="*/ 9853 w 10000"/>
              <a:gd name="connsiteY75" fmla="*/ 7507 h 10000"/>
              <a:gd name="connsiteX76" fmla="*/ 9816 w 10000"/>
              <a:gd name="connsiteY76" fmla="*/ 7789 h 10000"/>
              <a:gd name="connsiteX77" fmla="*/ 9742 w 10000"/>
              <a:gd name="connsiteY77" fmla="*/ 8338 h 10000"/>
              <a:gd name="connsiteX78" fmla="*/ 9724 w 10000"/>
              <a:gd name="connsiteY78" fmla="*/ 8620 h 10000"/>
              <a:gd name="connsiteX79" fmla="*/ 9724 w 10000"/>
              <a:gd name="connsiteY79" fmla="*/ 8901 h 10000"/>
              <a:gd name="connsiteX80" fmla="*/ 9742 w 10000"/>
              <a:gd name="connsiteY80" fmla="*/ 9183 h 10000"/>
              <a:gd name="connsiteX81" fmla="*/ 9779 w 10000"/>
              <a:gd name="connsiteY81" fmla="*/ 9451 h 10000"/>
              <a:gd name="connsiteX82" fmla="*/ 9871 w 10000"/>
              <a:gd name="connsiteY82" fmla="*/ 9718 h 10000"/>
              <a:gd name="connsiteX83" fmla="*/ 9926 w 10000"/>
              <a:gd name="connsiteY83" fmla="*/ 9859 h 10000"/>
              <a:gd name="connsiteX84" fmla="*/ 10000 w 10000"/>
              <a:gd name="connsiteY84" fmla="*/ 9986 h 10000"/>
              <a:gd name="connsiteX85" fmla="*/ 10000 w 10000"/>
              <a:gd name="connsiteY85" fmla="*/ 9986 h 10000"/>
              <a:gd name="connsiteX86" fmla="*/ 9761 w 10000"/>
              <a:gd name="connsiteY86" fmla="*/ 9972 h 10000"/>
              <a:gd name="connsiteX87" fmla="*/ 8987 w 10000"/>
              <a:gd name="connsiteY87" fmla="*/ 10000 h 10000"/>
              <a:gd name="connsiteX88" fmla="*/ 8748 w 10000"/>
              <a:gd name="connsiteY88" fmla="*/ 10000 h 10000"/>
              <a:gd name="connsiteX89" fmla="*/ 8527 w 10000"/>
              <a:gd name="connsiteY89" fmla="*/ 9972 h 10000"/>
              <a:gd name="connsiteX90" fmla="*/ 8435 w 10000"/>
              <a:gd name="connsiteY90" fmla="*/ 9958 h 10000"/>
              <a:gd name="connsiteX91" fmla="*/ 8343 w 10000"/>
              <a:gd name="connsiteY91" fmla="*/ 9915 h 10000"/>
              <a:gd name="connsiteX92" fmla="*/ 8287 w 10000"/>
              <a:gd name="connsiteY92" fmla="*/ 9873 h 10000"/>
              <a:gd name="connsiteX93" fmla="*/ 8232 w 10000"/>
              <a:gd name="connsiteY93" fmla="*/ 9817 h 10000"/>
              <a:gd name="connsiteX94" fmla="*/ 8232 w 10000"/>
              <a:gd name="connsiteY94" fmla="*/ 9817 h 10000"/>
              <a:gd name="connsiteX95" fmla="*/ 8177 w 10000"/>
              <a:gd name="connsiteY95" fmla="*/ 9803 h 10000"/>
              <a:gd name="connsiteX96" fmla="*/ 8140 w 10000"/>
              <a:gd name="connsiteY96" fmla="*/ 9817 h 10000"/>
              <a:gd name="connsiteX97" fmla="*/ 8122 w 10000"/>
              <a:gd name="connsiteY97" fmla="*/ 9845 h 10000"/>
              <a:gd name="connsiteX98" fmla="*/ 8122 w 10000"/>
              <a:gd name="connsiteY98" fmla="*/ 9887 h 10000"/>
              <a:gd name="connsiteX99" fmla="*/ 8122 w 10000"/>
              <a:gd name="connsiteY99" fmla="*/ 9958 h 10000"/>
              <a:gd name="connsiteX100" fmla="*/ 8103 w 10000"/>
              <a:gd name="connsiteY100" fmla="*/ 9986 h 10000"/>
              <a:gd name="connsiteX101" fmla="*/ 8066 w 10000"/>
              <a:gd name="connsiteY101" fmla="*/ 9986 h 10000"/>
              <a:gd name="connsiteX102" fmla="*/ 8066 w 10000"/>
              <a:gd name="connsiteY102" fmla="*/ 9986 h 10000"/>
              <a:gd name="connsiteX103" fmla="*/ 1989 w 10000"/>
              <a:gd name="connsiteY103" fmla="*/ 9986 h 10000"/>
              <a:gd name="connsiteX104" fmla="*/ 1989 w 10000"/>
              <a:gd name="connsiteY104" fmla="*/ 9986 h 10000"/>
              <a:gd name="connsiteX105" fmla="*/ 1989 w 10000"/>
              <a:gd name="connsiteY105" fmla="*/ 9873 h 10000"/>
              <a:gd name="connsiteX106" fmla="*/ 1989 w 10000"/>
              <a:gd name="connsiteY106" fmla="*/ 9746 h 10000"/>
              <a:gd name="connsiteX107" fmla="*/ 1989 w 10000"/>
              <a:gd name="connsiteY107" fmla="*/ 9648 h 10000"/>
              <a:gd name="connsiteX108" fmla="*/ 1971 w 10000"/>
              <a:gd name="connsiteY108" fmla="*/ 9606 h 10000"/>
              <a:gd name="connsiteX109" fmla="*/ 1934 w 10000"/>
              <a:gd name="connsiteY109" fmla="*/ 9563 h 10000"/>
              <a:gd name="connsiteX110" fmla="*/ 1934 w 10000"/>
              <a:gd name="connsiteY110" fmla="*/ 9563 h 10000"/>
              <a:gd name="connsiteX111" fmla="*/ 1860 w 10000"/>
              <a:gd name="connsiteY111" fmla="*/ 9592 h 10000"/>
              <a:gd name="connsiteX112" fmla="*/ 1823 w 10000"/>
              <a:gd name="connsiteY112" fmla="*/ 9620 h 10000"/>
              <a:gd name="connsiteX113" fmla="*/ 1786 w 10000"/>
              <a:gd name="connsiteY113" fmla="*/ 9676 h 10000"/>
              <a:gd name="connsiteX114" fmla="*/ 1768 w 10000"/>
              <a:gd name="connsiteY114" fmla="*/ 9732 h 10000"/>
              <a:gd name="connsiteX115" fmla="*/ 1750 w 10000"/>
              <a:gd name="connsiteY115" fmla="*/ 9859 h 10000"/>
              <a:gd name="connsiteX116" fmla="*/ 1713 w 10000"/>
              <a:gd name="connsiteY116" fmla="*/ 9986 h 10000"/>
              <a:gd name="connsiteX117" fmla="*/ 1713 w 10000"/>
              <a:gd name="connsiteY117" fmla="*/ 9986 h 10000"/>
              <a:gd name="connsiteX118" fmla="*/ 0 w 10000"/>
              <a:gd name="connsiteY118" fmla="*/ 9986 h 10000"/>
              <a:gd name="connsiteX119" fmla="*/ 0 w 10000"/>
              <a:gd name="connsiteY119" fmla="*/ 9986 h 10000"/>
              <a:gd name="connsiteX120" fmla="*/ 110 w 10000"/>
              <a:gd name="connsiteY120" fmla="*/ 9775 h 10000"/>
              <a:gd name="connsiteX121" fmla="*/ 203 w 10000"/>
              <a:gd name="connsiteY121" fmla="*/ 9549 h 10000"/>
              <a:gd name="connsiteX122" fmla="*/ 258 w 10000"/>
              <a:gd name="connsiteY122" fmla="*/ 9310 h 10000"/>
              <a:gd name="connsiteX123" fmla="*/ 295 w 10000"/>
              <a:gd name="connsiteY123" fmla="*/ 9056 h 10000"/>
              <a:gd name="connsiteX124" fmla="*/ 295 w 10000"/>
              <a:gd name="connsiteY124" fmla="*/ 8789 h 10000"/>
              <a:gd name="connsiteX125" fmla="*/ 295 w 10000"/>
              <a:gd name="connsiteY125" fmla="*/ 8521 h 10000"/>
              <a:gd name="connsiteX126" fmla="*/ 258 w 10000"/>
              <a:gd name="connsiteY126" fmla="*/ 7972 h 10000"/>
              <a:gd name="connsiteX127" fmla="*/ 203 w 10000"/>
              <a:gd name="connsiteY127" fmla="*/ 7437 h 10000"/>
              <a:gd name="connsiteX128" fmla="*/ 166 w 10000"/>
              <a:gd name="connsiteY128" fmla="*/ 6915 h 10000"/>
              <a:gd name="connsiteX129" fmla="*/ 166 w 10000"/>
              <a:gd name="connsiteY129" fmla="*/ 6662 h 10000"/>
              <a:gd name="connsiteX130" fmla="*/ 184 w 10000"/>
              <a:gd name="connsiteY130" fmla="*/ 6437 h 10000"/>
              <a:gd name="connsiteX131" fmla="*/ 221 w 10000"/>
              <a:gd name="connsiteY131" fmla="*/ 6211 h 10000"/>
              <a:gd name="connsiteX132" fmla="*/ 276 w 10000"/>
              <a:gd name="connsiteY132" fmla="*/ 6014 h 10000"/>
              <a:gd name="connsiteX133" fmla="*/ 276 w 10000"/>
              <a:gd name="connsiteY133" fmla="*/ 6014 h 10000"/>
              <a:gd name="connsiteX134" fmla="*/ 331 w 10000"/>
              <a:gd name="connsiteY134" fmla="*/ 5887 h 10000"/>
              <a:gd name="connsiteX135" fmla="*/ 405 w 10000"/>
              <a:gd name="connsiteY135" fmla="*/ 5775 h 10000"/>
              <a:gd name="connsiteX136" fmla="*/ 497 w 10000"/>
              <a:gd name="connsiteY136" fmla="*/ 5676 h 10000"/>
              <a:gd name="connsiteX137" fmla="*/ 608 w 10000"/>
              <a:gd name="connsiteY137" fmla="*/ 5577 h 10000"/>
              <a:gd name="connsiteX138" fmla="*/ 718 w 10000"/>
              <a:gd name="connsiteY138" fmla="*/ 5493 h 10000"/>
              <a:gd name="connsiteX139" fmla="*/ 847 w 10000"/>
              <a:gd name="connsiteY139" fmla="*/ 5408 h 10000"/>
              <a:gd name="connsiteX140" fmla="*/ 976 w 10000"/>
              <a:gd name="connsiteY140" fmla="*/ 5338 h 10000"/>
              <a:gd name="connsiteX141" fmla="*/ 1123 w 10000"/>
              <a:gd name="connsiteY141" fmla="*/ 5268 h 10000"/>
              <a:gd name="connsiteX142" fmla="*/ 1436 w 10000"/>
              <a:gd name="connsiteY142" fmla="*/ 5155 h 10000"/>
              <a:gd name="connsiteX143" fmla="*/ 1768 w 10000"/>
              <a:gd name="connsiteY143" fmla="*/ 5042 h 10000"/>
              <a:gd name="connsiteX144" fmla="*/ 2431 w 10000"/>
              <a:gd name="connsiteY144" fmla="*/ 4831 h 10000"/>
              <a:gd name="connsiteX145" fmla="*/ 2431 w 10000"/>
              <a:gd name="connsiteY145" fmla="*/ 4831 h 10000"/>
              <a:gd name="connsiteX146" fmla="*/ 2615 w 10000"/>
              <a:gd name="connsiteY146" fmla="*/ 4761 h 10000"/>
              <a:gd name="connsiteX147" fmla="*/ 2799 w 10000"/>
              <a:gd name="connsiteY147" fmla="*/ 4676 h 10000"/>
              <a:gd name="connsiteX148" fmla="*/ 3131 w 10000"/>
              <a:gd name="connsiteY148" fmla="*/ 4507 h 10000"/>
              <a:gd name="connsiteX149" fmla="*/ 3297 w 10000"/>
              <a:gd name="connsiteY149" fmla="*/ 4423 h 10000"/>
              <a:gd name="connsiteX150" fmla="*/ 3481 w 10000"/>
              <a:gd name="connsiteY150" fmla="*/ 4366 h 10000"/>
              <a:gd name="connsiteX151" fmla="*/ 3683 w 10000"/>
              <a:gd name="connsiteY151" fmla="*/ 4310 h 10000"/>
              <a:gd name="connsiteX152" fmla="*/ 3923 w 10000"/>
              <a:gd name="connsiteY152" fmla="*/ 4282 h 10000"/>
              <a:gd name="connsiteX153" fmla="*/ 3923 w 10000"/>
              <a:gd name="connsiteY153" fmla="*/ 4282 h 10000"/>
              <a:gd name="connsiteX154" fmla="*/ 3831 w 10000"/>
              <a:gd name="connsiteY154" fmla="*/ 3887 h 10000"/>
              <a:gd name="connsiteX155" fmla="*/ 3775 w 10000"/>
              <a:gd name="connsiteY155" fmla="*/ 3704 h 10000"/>
              <a:gd name="connsiteX156" fmla="*/ 3720 w 10000"/>
              <a:gd name="connsiteY156" fmla="*/ 3549 h 10000"/>
              <a:gd name="connsiteX157" fmla="*/ 3628 w 10000"/>
              <a:gd name="connsiteY157" fmla="*/ 3408 h 10000"/>
              <a:gd name="connsiteX158" fmla="*/ 3536 w 10000"/>
              <a:gd name="connsiteY158" fmla="*/ 3268 h 10000"/>
              <a:gd name="connsiteX159" fmla="*/ 3407 w 10000"/>
              <a:gd name="connsiteY159" fmla="*/ 3155 h 10000"/>
              <a:gd name="connsiteX160" fmla="*/ 3260 w 10000"/>
              <a:gd name="connsiteY160" fmla="*/ 3056 h 10000"/>
              <a:gd name="connsiteX161" fmla="*/ 3260 w 10000"/>
              <a:gd name="connsiteY161" fmla="*/ 3056 h 10000"/>
              <a:gd name="connsiteX162" fmla="*/ 3076 w 10000"/>
              <a:gd name="connsiteY162" fmla="*/ 2310 h 10000"/>
              <a:gd name="connsiteX163" fmla="*/ 3002 w 10000"/>
              <a:gd name="connsiteY163" fmla="*/ 1972 h 10000"/>
              <a:gd name="connsiteX164" fmla="*/ 2983 w 10000"/>
              <a:gd name="connsiteY164" fmla="*/ 1817 h 10000"/>
              <a:gd name="connsiteX165" fmla="*/ 2983 w 10000"/>
              <a:gd name="connsiteY165" fmla="*/ 1662 h 10000"/>
              <a:gd name="connsiteX166" fmla="*/ 2983 w 10000"/>
              <a:gd name="connsiteY166" fmla="*/ 1507 h 10000"/>
              <a:gd name="connsiteX167" fmla="*/ 3002 w 10000"/>
              <a:gd name="connsiteY167" fmla="*/ 1366 h 10000"/>
              <a:gd name="connsiteX168" fmla="*/ 3039 w 10000"/>
              <a:gd name="connsiteY168" fmla="*/ 1211 h 10000"/>
              <a:gd name="connsiteX169" fmla="*/ 3094 w 10000"/>
              <a:gd name="connsiteY169" fmla="*/ 1070 h 10000"/>
              <a:gd name="connsiteX170" fmla="*/ 3168 w 10000"/>
              <a:gd name="connsiteY170" fmla="*/ 930 h 10000"/>
              <a:gd name="connsiteX171" fmla="*/ 3260 w 10000"/>
              <a:gd name="connsiteY171" fmla="*/ 789 h 10000"/>
              <a:gd name="connsiteX172" fmla="*/ 3389 w 10000"/>
              <a:gd name="connsiteY172" fmla="*/ 662 h 10000"/>
              <a:gd name="connsiteX173" fmla="*/ 3536 w 10000"/>
              <a:gd name="connsiteY173" fmla="*/ 521 h 10000"/>
              <a:gd name="connsiteX174" fmla="*/ 3536 w 10000"/>
              <a:gd name="connsiteY174" fmla="*/ 521 h 10000"/>
              <a:gd name="connsiteX175" fmla="*/ 3610 w 10000"/>
              <a:gd name="connsiteY175" fmla="*/ 521 h 10000"/>
              <a:gd name="connsiteX176" fmla="*/ 3683 w 10000"/>
              <a:gd name="connsiteY176" fmla="*/ 521 h 10000"/>
              <a:gd name="connsiteX177" fmla="*/ 3794 w 10000"/>
              <a:gd name="connsiteY177" fmla="*/ 507 h 10000"/>
              <a:gd name="connsiteX178" fmla="*/ 3904 w 10000"/>
              <a:gd name="connsiteY178" fmla="*/ 479 h 10000"/>
              <a:gd name="connsiteX179" fmla="*/ 3959 w 10000"/>
              <a:gd name="connsiteY179" fmla="*/ 479 h 10000"/>
              <a:gd name="connsiteX180" fmla="*/ 4033 w 10000"/>
              <a:gd name="connsiteY180" fmla="*/ 479 h 10000"/>
              <a:gd name="connsiteX181" fmla="*/ 4033 w 10000"/>
              <a:gd name="connsiteY181" fmla="*/ 479 h 10000"/>
              <a:gd name="connsiteX182" fmla="*/ 4088 w 10000"/>
              <a:gd name="connsiteY182" fmla="*/ 437 h 10000"/>
              <a:gd name="connsiteX183" fmla="*/ 4144 w 10000"/>
              <a:gd name="connsiteY183" fmla="*/ 380 h 10000"/>
              <a:gd name="connsiteX184" fmla="*/ 4217 w 10000"/>
              <a:gd name="connsiteY184" fmla="*/ 254 h 10000"/>
              <a:gd name="connsiteX185" fmla="*/ 4273 w 10000"/>
              <a:gd name="connsiteY185" fmla="*/ 127 h 10000"/>
              <a:gd name="connsiteX186" fmla="*/ 4309 w 10000"/>
              <a:gd name="connsiteY186" fmla="*/ 70 h 10000"/>
              <a:gd name="connsiteX187" fmla="*/ 4365 w 10000"/>
              <a:gd name="connsiteY187" fmla="*/ 14 h 10000"/>
              <a:gd name="connsiteX188" fmla="*/ 4365 w 10000"/>
              <a:gd name="connsiteY188" fmla="*/ 14 h 10000"/>
              <a:gd name="connsiteX0" fmla="*/ 4365 w 10000"/>
              <a:gd name="connsiteY0" fmla="*/ 14 h 10000"/>
              <a:gd name="connsiteX1" fmla="*/ 4365 w 10000"/>
              <a:gd name="connsiteY1" fmla="*/ 14 h 10000"/>
              <a:gd name="connsiteX2" fmla="*/ 4438 w 10000"/>
              <a:gd name="connsiteY2" fmla="*/ 0 h 10000"/>
              <a:gd name="connsiteX3" fmla="*/ 4457 w 10000"/>
              <a:gd name="connsiteY3" fmla="*/ 0 h 10000"/>
              <a:gd name="connsiteX4" fmla="*/ 4457 w 10000"/>
              <a:gd name="connsiteY4" fmla="*/ 14 h 10000"/>
              <a:gd name="connsiteX5" fmla="*/ 4438 w 10000"/>
              <a:gd name="connsiteY5" fmla="*/ 42 h 10000"/>
              <a:gd name="connsiteX6" fmla="*/ 4401 w 10000"/>
              <a:gd name="connsiteY6" fmla="*/ 85 h 10000"/>
              <a:gd name="connsiteX7" fmla="*/ 4291 w 10000"/>
              <a:gd name="connsiteY7" fmla="*/ 197 h 10000"/>
              <a:gd name="connsiteX8" fmla="*/ 4254 w 10000"/>
              <a:gd name="connsiteY8" fmla="*/ 254 h 10000"/>
              <a:gd name="connsiteX9" fmla="*/ 4254 w 10000"/>
              <a:gd name="connsiteY9" fmla="*/ 310 h 10000"/>
              <a:gd name="connsiteX10" fmla="*/ 4254 w 10000"/>
              <a:gd name="connsiteY10" fmla="*/ 310 h 10000"/>
              <a:gd name="connsiteX11" fmla="*/ 4678 w 10000"/>
              <a:gd name="connsiteY11" fmla="*/ 254 h 10000"/>
              <a:gd name="connsiteX12" fmla="*/ 4880 w 10000"/>
              <a:gd name="connsiteY12" fmla="*/ 239 h 10000"/>
              <a:gd name="connsiteX13" fmla="*/ 5083 w 10000"/>
              <a:gd name="connsiteY13" fmla="*/ 239 h 10000"/>
              <a:gd name="connsiteX14" fmla="*/ 5304 w 10000"/>
              <a:gd name="connsiteY14" fmla="*/ 239 h 10000"/>
              <a:gd name="connsiteX15" fmla="*/ 5506 w 10000"/>
              <a:gd name="connsiteY15" fmla="*/ 254 h 10000"/>
              <a:gd name="connsiteX16" fmla="*/ 5709 w 10000"/>
              <a:gd name="connsiteY16" fmla="*/ 282 h 10000"/>
              <a:gd name="connsiteX17" fmla="*/ 5893 w 10000"/>
              <a:gd name="connsiteY17" fmla="*/ 310 h 10000"/>
              <a:gd name="connsiteX18" fmla="*/ 6077 w 10000"/>
              <a:gd name="connsiteY18" fmla="*/ 366 h 10000"/>
              <a:gd name="connsiteX19" fmla="*/ 6243 w 10000"/>
              <a:gd name="connsiteY19" fmla="*/ 437 h 10000"/>
              <a:gd name="connsiteX20" fmla="*/ 6409 w 10000"/>
              <a:gd name="connsiteY20" fmla="*/ 507 h 10000"/>
              <a:gd name="connsiteX21" fmla="*/ 6556 w 10000"/>
              <a:gd name="connsiteY21" fmla="*/ 606 h 10000"/>
              <a:gd name="connsiteX22" fmla="*/ 6685 w 10000"/>
              <a:gd name="connsiteY22" fmla="*/ 718 h 10000"/>
              <a:gd name="connsiteX23" fmla="*/ 6796 w 10000"/>
              <a:gd name="connsiteY23" fmla="*/ 845 h 10000"/>
              <a:gd name="connsiteX24" fmla="*/ 6888 w 10000"/>
              <a:gd name="connsiteY24" fmla="*/ 986 h 10000"/>
              <a:gd name="connsiteX25" fmla="*/ 6961 w 10000"/>
              <a:gd name="connsiteY25" fmla="*/ 1155 h 10000"/>
              <a:gd name="connsiteX26" fmla="*/ 6961 w 10000"/>
              <a:gd name="connsiteY26" fmla="*/ 1155 h 10000"/>
              <a:gd name="connsiteX27" fmla="*/ 6980 w 10000"/>
              <a:gd name="connsiteY27" fmla="*/ 1268 h 10000"/>
              <a:gd name="connsiteX28" fmla="*/ 6998 w 10000"/>
              <a:gd name="connsiteY28" fmla="*/ 1380 h 10000"/>
              <a:gd name="connsiteX29" fmla="*/ 6980 w 10000"/>
              <a:gd name="connsiteY29" fmla="*/ 1493 h 10000"/>
              <a:gd name="connsiteX30" fmla="*/ 6961 w 10000"/>
              <a:gd name="connsiteY30" fmla="*/ 1606 h 10000"/>
              <a:gd name="connsiteX31" fmla="*/ 6888 w 10000"/>
              <a:gd name="connsiteY31" fmla="*/ 1803 h 10000"/>
              <a:gd name="connsiteX32" fmla="*/ 6869 w 10000"/>
              <a:gd name="connsiteY32" fmla="*/ 1901 h 10000"/>
              <a:gd name="connsiteX33" fmla="*/ 6851 w 10000"/>
              <a:gd name="connsiteY33" fmla="*/ 2000 h 10000"/>
              <a:gd name="connsiteX34" fmla="*/ 6851 w 10000"/>
              <a:gd name="connsiteY34" fmla="*/ 2000 h 10000"/>
              <a:gd name="connsiteX35" fmla="*/ 6851 w 10000"/>
              <a:gd name="connsiteY35" fmla="*/ 2155 h 10000"/>
              <a:gd name="connsiteX36" fmla="*/ 6888 w 10000"/>
              <a:gd name="connsiteY36" fmla="*/ 2310 h 10000"/>
              <a:gd name="connsiteX37" fmla="*/ 6924 w 10000"/>
              <a:gd name="connsiteY37" fmla="*/ 2493 h 10000"/>
              <a:gd name="connsiteX38" fmla="*/ 6943 w 10000"/>
              <a:gd name="connsiteY38" fmla="*/ 2662 h 10000"/>
              <a:gd name="connsiteX39" fmla="*/ 6924 w 10000"/>
              <a:gd name="connsiteY39" fmla="*/ 2746 h 10000"/>
              <a:gd name="connsiteX40" fmla="*/ 6906 w 10000"/>
              <a:gd name="connsiteY40" fmla="*/ 2831 h 10000"/>
              <a:gd name="connsiteX41" fmla="*/ 6888 w 10000"/>
              <a:gd name="connsiteY41" fmla="*/ 2901 h 10000"/>
              <a:gd name="connsiteX42" fmla="*/ 6851 w 10000"/>
              <a:gd name="connsiteY42" fmla="*/ 2972 h 10000"/>
              <a:gd name="connsiteX43" fmla="*/ 6777 w 10000"/>
              <a:gd name="connsiteY43" fmla="*/ 3028 h 10000"/>
              <a:gd name="connsiteX44" fmla="*/ 6703 w 10000"/>
              <a:gd name="connsiteY44" fmla="*/ 3070 h 10000"/>
              <a:gd name="connsiteX45" fmla="*/ 6593 w 10000"/>
              <a:gd name="connsiteY45" fmla="*/ 3113 h 10000"/>
              <a:gd name="connsiteX46" fmla="*/ 6464 w 10000"/>
              <a:gd name="connsiteY46" fmla="*/ 3141 h 10000"/>
              <a:gd name="connsiteX47" fmla="*/ 6464 w 10000"/>
              <a:gd name="connsiteY47" fmla="*/ 3141 h 10000"/>
              <a:gd name="connsiteX48" fmla="*/ 6464 w 10000"/>
              <a:gd name="connsiteY48" fmla="*/ 3268 h 10000"/>
              <a:gd name="connsiteX49" fmla="*/ 6427 w 10000"/>
              <a:gd name="connsiteY49" fmla="*/ 3394 h 10000"/>
              <a:gd name="connsiteX50" fmla="*/ 6335 w 10000"/>
              <a:gd name="connsiteY50" fmla="*/ 3648 h 10000"/>
              <a:gd name="connsiteX51" fmla="*/ 6298 w 10000"/>
              <a:gd name="connsiteY51" fmla="*/ 3775 h 10000"/>
              <a:gd name="connsiteX52" fmla="*/ 6280 w 10000"/>
              <a:gd name="connsiteY52" fmla="*/ 3887 h 10000"/>
              <a:gd name="connsiteX53" fmla="*/ 6298 w 10000"/>
              <a:gd name="connsiteY53" fmla="*/ 4014 h 10000"/>
              <a:gd name="connsiteX54" fmla="*/ 6354 w 10000"/>
              <a:gd name="connsiteY54" fmla="*/ 4155 h 10000"/>
              <a:gd name="connsiteX55" fmla="*/ 6354 w 10000"/>
              <a:gd name="connsiteY55" fmla="*/ 4155 h 10000"/>
              <a:gd name="connsiteX56" fmla="*/ 6556 w 10000"/>
              <a:gd name="connsiteY56" fmla="*/ 4268 h 10000"/>
              <a:gd name="connsiteX57" fmla="*/ 6740 w 10000"/>
              <a:gd name="connsiteY57" fmla="*/ 4380 h 10000"/>
              <a:gd name="connsiteX58" fmla="*/ 7164 w 10000"/>
              <a:gd name="connsiteY58" fmla="*/ 4577 h 10000"/>
              <a:gd name="connsiteX59" fmla="*/ 7993 w 10000"/>
              <a:gd name="connsiteY59" fmla="*/ 4930 h 10000"/>
              <a:gd name="connsiteX60" fmla="*/ 8398 w 10000"/>
              <a:gd name="connsiteY60" fmla="*/ 5113 h 10000"/>
              <a:gd name="connsiteX61" fmla="*/ 8785 w 10000"/>
              <a:gd name="connsiteY61" fmla="*/ 5310 h 10000"/>
              <a:gd name="connsiteX62" fmla="*/ 8969 w 10000"/>
              <a:gd name="connsiteY62" fmla="*/ 5423 h 10000"/>
              <a:gd name="connsiteX63" fmla="*/ 9134 w 10000"/>
              <a:gd name="connsiteY63" fmla="*/ 5535 h 10000"/>
              <a:gd name="connsiteX64" fmla="*/ 9300 w 10000"/>
              <a:gd name="connsiteY64" fmla="*/ 5662 h 10000"/>
              <a:gd name="connsiteX65" fmla="*/ 9448 w 10000"/>
              <a:gd name="connsiteY65" fmla="*/ 5803 h 10000"/>
              <a:gd name="connsiteX66" fmla="*/ 9448 w 10000"/>
              <a:gd name="connsiteY66" fmla="*/ 5803 h 10000"/>
              <a:gd name="connsiteX67" fmla="*/ 9540 w 10000"/>
              <a:gd name="connsiteY67" fmla="*/ 5901 h 10000"/>
              <a:gd name="connsiteX68" fmla="*/ 9613 w 10000"/>
              <a:gd name="connsiteY68" fmla="*/ 6014 h 10000"/>
              <a:gd name="connsiteX69" fmla="*/ 9687 w 10000"/>
              <a:gd name="connsiteY69" fmla="*/ 6127 h 10000"/>
              <a:gd name="connsiteX70" fmla="*/ 9742 w 10000"/>
              <a:gd name="connsiteY70" fmla="*/ 6239 h 10000"/>
              <a:gd name="connsiteX71" fmla="*/ 9816 w 10000"/>
              <a:gd name="connsiteY71" fmla="*/ 6479 h 10000"/>
              <a:gd name="connsiteX72" fmla="*/ 9871 w 10000"/>
              <a:gd name="connsiteY72" fmla="*/ 6718 h 10000"/>
              <a:gd name="connsiteX73" fmla="*/ 9890 w 10000"/>
              <a:gd name="connsiteY73" fmla="*/ 6972 h 10000"/>
              <a:gd name="connsiteX74" fmla="*/ 9871 w 10000"/>
              <a:gd name="connsiteY74" fmla="*/ 7239 h 10000"/>
              <a:gd name="connsiteX75" fmla="*/ 9853 w 10000"/>
              <a:gd name="connsiteY75" fmla="*/ 7507 h 10000"/>
              <a:gd name="connsiteX76" fmla="*/ 9816 w 10000"/>
              <a:gd name="connsiteY76" fmla="*/ 7789 h 10000"/>
              <a:gd name="connsiteX77" fmla="*/ 9742 w 10000"/>
              <a:gd name="connsiteY77" fmla="*/ 8338 h 10000"/>
              <a:gd name="connsiteX78" fmla="*/ 9724 w 10000"/>
              <a:gd name="connsiteY78" fmla="*/ 8620 h 10000"/>
              <a:gd name="connsiteX79" fmla="*/ 9724 w 10000"/>
              <a:gd name="connsiteY79" fmla="*/ 8901 h 10000"/>
              <a:gd name="connsiteX80" fmla="*/ 9742 w 10000"/>
              <a:gd name="connsiteY80" fmla="*/ 9183 h 10000"/>
              <a:gd name="connsiteX81" fmla="*/ 9779 w 10000"/>
              <a:gd name="connsiteY81" fmla="*/ 9451 h 10000"/>
              <a:gd name="connsiteX82" fmla="*/ 9871 w 10000"/>
              <a:gd name="connsiteY82" fmla="*/ 9718 h 10000"/>
              <a:gd name="connsiteX83" fmla="*/ 9926 w 10000"/>
              <a:gd name="connsiteY83" fmla="*/ 9859 h 10000"/>
              <a:gd name="connsiteX84" fmla="*/ 10000 w 10000"/>
              <a:gd name="connsiteY84" fmla="*/ 9986 h 10000"/>
              <a:gd name="connsiteX85" fmla="*/ 10000 w 10000"/>
              <a:gd name="connsiteY85" fmla="*/ 9986 h 10000"/>
              <a:gd name="connsiteX86" fmla="*/ 8987 w 10000"/>
              <a:gd name="connsiteY86" fmla="*/ 10000 h 10000"/>
              <a:gd name="connsiteX87" fmla="*/ 8748 w 10000"/>
              <a:gd name="connsiteY87" fmla="*/ 10000 h 10000"/>
              <a:gd name="connsiteX88" fmla="*/ 8527 w 10000"/>
              <a:gd name="connsiteY88" fmla="*/ 9972 h 10000"/>
              <a:gd name="connsiteX89" fmla="*/ 8435 w 10000"/>
              <a:gd name="connsiteY89" fmla="*/ 9958 h 10000"/>
              <a:gd name="connsiteX90" fmla="*/ 8343 w 10000"/>
              <a:gd name="connsiteY90" fmla="*/ 9915 h 10000"/>
              <a:gd name="connsiteX91" fmla="*/ 8287 w 10000"/>
              <a:gd name="connsiteY91" fmla="*/ 9873 h 10000"/>
              <a:gd name="connsiteX92" fmla="*/ 8232 w 10000"/>
              <a:gd name="connsiteY92" fmla="*/ 9817 h 10000"/>
              <a:gd name="connsiteX93" fmla="*/ 8232 w 10000"/>
              <a:gd name="connsiteY93" fmla="*/ 9817 h 10000"/>
              <a:gd name="connsiteX94" fmla="*/ 8177 w 10000"/>
              <a:gd name="connsiteY94" fmla="*/ 9803 h 10000"/>
              <a:gd name="connsiteX95" fmla="*/ 8140 w 10000"/>
              <a:gd name="connsiteY95" fmla="*/ 9817 h 10000"/>
              <a:gd name="connsiteX96" fmla="*/ 8122 w 10000"/>
              <a:gd name="connsiteY96" fmla="*/ 9845 h 10000"/>
              <a:gd name="connsiteX97" fmla="*/ 8122 w 10000"/>
              <a:gd name="connsiteY97" fmla="*/ 9887 h 10000"/>
              <a:gd name="connsiteX98" fmla="*/ 8122 w 10000"/>
              <a:gd name="connsiteY98" fmla="*/ 9958 h 10000"/>
              <a:gd name="connsiteX99" fmla="*/ 8103 w 10000"/>
              <a:gd name="connsiteY99" fmla="*/ 9986 h 10000"/>
              <a:gd name="connsiteX100" fmla="*/ 8066 w 10000"/>
              <a:gd name="connsiteY100" fmla="*/ 9986 h 10000"/>
              <a:gd name="connsiteX101" fmla="*/ 8066 w 10000"/>
              <a:gd name="connsiteY101" fmla="*/ 9986 h 10000"/>
              <a:gd name="connsiteX102" fmla="*/ 1989 w 10000"/>
              <a:gd name="connsiteY102" fmla="*/ 9986 h 10000"/>
              <a:gd name="connsiteX103" fmla="*/ 1989 w 10000"/>
              <a:gd name="connsiteY103" fmla="*/ 9986 h 10000"/>
              <a:gd name="connsiteX104" fmla="*/ 1989 w 10000"/>
              <a:gd name="connsiteY104" fmla="*/ 9873 h 10000"/>
              <a:gd name="connsiteX105" fmla="*/ 1989 w 10000"/>
              <a:gd name="connsiteY105" fmla="*/ 9746 h 10000"/>
              <a:gd name="connsiteX106" fmla="*/ 1989 w 10000"/>
              <a:gd name="connsiteY106" fmla="*/ 9648 h 10000"/>
              <a:gd name="connsiteX107" fmla="*/ 1971 w 10000"/>
              <a:gd name="connsiteY107" fmla="*/ 9606 h 10000"/>
              <a:gd name="connsiteX108" fmla="*/ 1934 w 10000"/>
              <a:gd name="connsiteY108" fmla="*/ 9563 h 10000"/>
              <a:gd name="connsiteX109" fmla="*/ 1934 w 10000"/>
              <a:gd name="connsiteY109" fmla="*/ 9563 h 10000"/>
              <a:gd name="connsiteX110" fmla="*/ 1860 w 10000"/>
              <a:gd name="connsiteY110" fmla="*/ 9592 h 10000"/>
              <a:gd name="connsiteX111" fmla="*/ 1823 w 10000"/>
              <a:gd name="connsiteY111" fmla="*/ 9620 h 10000"/>
              <a:gd name="connsiteX112" fmla="*/ 1786 w 10000"/>
              <a:gd name="connsiteY112" fmla="*/ 9676 h 10000"/>
              <a:gd name="connsiteX113" fmla="*/ 1768 w 10000"/>
              <a:gd name="connsiteY113" fmla="*/ 9732 h 10000"/>
              <a:gd name="connsiteX114" fmla="*/ 1750 w 10000"/>
              <a:gd name="connsiteY114" fmla="*/ 9859 h 10000"/>
              <a:gd name="connsiteX115" fmla="*/ 1713 w 10000"/>
              <a:gd name="connsiteY115" fmla="*/ 9986 h 10000"/>
              <a:gd name="connsiteX116" fmla="*/ 1713 w 10000"/>
              <a:gd name="connsiteY116" fmla="*/ 9986 h 10000"/>
              <a:gd name="connsiteX117" fmla="*/ 0 w 10000"/>
              <a:gd name="connsiteY117" fmla="*/ 9986 h 10000"/>
              <a:gd name="connsiteX118" fmla="*/ 0 w 10000"/>
              <a:gd name="connsiteY118" fmla="*/ 9986 h 10000"/>
              <a:gd name="connsiteX119" fmla="*/ 110 w 10000"/>
              <a:gd name="connsiteY119" fmla="*/ 9775 h 10000"/>
              <a:gd name="connsiteX120" fmla="*/ 203 w 10000"/>
              <a:gd name="connsiteY120" fmla="*/ 9549 h 10000"/>
              <a:gd name="connsiteX121" fmla="*/ 258 w 10000"/>
              <a:gd name="connsiteY121" fmla="*/ 9310 h 10000"/>
              <a:gd name="connsiteX122" fmla="*/ 295 w 10000"/>
              <a:gd name="connsiteY122" fmla="*/ 9056 h 10000"/>
              <a:gd name="connsiteX123" fmla="*/ 295 w 10000"/>
              <a:gd name="connsiteY123" fmla="*/ 8789 h 10000"/>
              <a:gd name="connsiteX124" fmla="*/ 295 w 10000"/>
              <a:gd name="connsiteY124" fmla="*/ 8521 h 10000"/>
              <a:gd name="connsiteX125" fmla="*/ 258 w 10000"/>
              <a:gd name="connsiteY125" fmla="*/ 7972 h 10000"/>
              <a:gd name="connsiteX126" fmla="*/ 203 w 10000"/>
              <a:gd name="connsiteY126" fmla="*/ 7437 h 10000"/>
              <a:gd name="connsiteX127" fmla="*/ 166 w 10000"/>
              <a:gd name="connsiteY127" fmla="*/ 6915 h 10000"/>
              <a:gd name="connsiteX128" fmla="*/ 166 w 10000"/>
              <a:gd name="connsiteY128" fmla="*/ 6662 h 10000"/>
              <a:gd name="connsiteX129" fmla="*/ 184 w 10000"/>
              <a:gd name="connsiteY129" fmla="*/ 6437 h 10000"/>
              <a:gd name="connsiteX130" fmla="*/ 221 w 10000"/>
              <a:gd name="connsiteY130" fmla="*/ 6211 h 10000"/>
              <a:gd name="connsiteX131" fmla="*/ 276 w 10000"/>
              <a:gd name="connsiteY131" fmla="*/ 6014 h 10000"/>
              <a:gd name="connsiteX132" fmla="*/ 276 w 10000"/>
              <a:gd name="connsiteY132" fmla="*/ 6014 h 10000"/>
              <a:gd name="connsiteX133" fmla="*/ 331 w 10000"/>
              <a:gd name="connsiteY133" fmla="*/ 5887 h 10000"/>
              <a:gd name="connsiteX134" fmla="*/ 405 w 10000"/>
              <a:gd name="connsiteY134" fmla="*/ 5775 h 10000"/>
              <a:gd name="connsiteX135" fmla="*/ 497 w 10000"/>
              <a:gd name="connsiteY135" fmla="*/ 5676 h 10000"/>
              <a:gd name="connsiteX136" fmla="*/ 608 w 10000"/>
              <a:gd name="connsiteY136" fmla="*/ 5577 h 10000"/>
              <a:gd name="connsiteX137" fmla="*/ 718 w 10000"/>
              <a:gd name="connsiteY137" fmla="*/ 5493 h 10000"/>
              <a:gd name="connsiteX138" fmla="*/ 847 w 10000"/>
              <a:gd name="connsiteY138" fmla="*/ 5408 h 10000"/>
              <a:gd name="connsiteX139" fmla="*/ 976 w 10000"/>
              <a:gd name="connsiteY139" fmla="*/ 5338 h 10000"/>
              <a:gd name="connsiteX140" fmla="*/ 1123 w 10000"/>
              <a:gd name="connsiteY140" fmla="*/ 5268 h 10000"/>
              <a:gd name="connsiteX141" fmla="*/ 1436 w 10000"/>
              <a:gd name="connsiteY141" fmla="*/ 5155 h 10000"/>
              <a:gd name="connsiteX142" fmla="*/ 1768 w 10000"/>
              <a:gd name="connsiteY142" fmla="*/ 5042 h 10000"/>
              <a:gd name="connsiteX143" fmla="*/ 2431 w 10000"/>
              <a:gd name="connsiteY143" fmla="*/ 4831 h 10000"/>
              <a:gd name="connsiteX144" fmla="*/ 2431 w 10000"/>
              <a:gd name="connsiteY144" fmla="*/ 4831 h 10000"/>
              <a:gd name="connsiteX145" fmla="*/ 2615 w 10000"/>
              <a:gd name="connsiteY145" fmla="*/ 4761 h 10000"/>
              <a:gd name="connsiteX146" fmla="*/ 2799 w 10000"/>
              <a:gd name="connsiteY146" fmla="*/ 4676 h 10000"/>
              <a:gd name="connsiteX147" fmla="*/ 3131 w 10000"/>
              <a:gd name="connsiteY147" fmla="*/ 4507 h 10000"/>
              <a:gd name="connsiteX148" fmla="*/ 3297 w 10000"/>
              <a:gd name="connsiteY148" fmla="*/ 4423 h 10000"/>
              <a:gd name="connsiteX149" fmla="*/ 3481 w 10000"/>
              <a:gd name="connsiteY149" fmla="*/ 4366 h 10000"/>
              <a:gd name="connsiteX150" fmla="*/ 3683 w 10000"/>
              <a:gd name="connsiteY150" fmla="*/ 4310 h 10000"/>
              <a:gd name="connsiteX151" fmla="*/ 3923 w 10000"/>
              <a:gd name="connsiteY151" fmla="*/ 4282 h 10000"/>
              <a:gd name="connsiteX152" fmla="*/ 3923 w 10000"/>
              <a:gd name="connsiteY152" fmla="*/ 4282 h 10000"/>
              <a:gd name="connsiteX153" fmla="*/ 3831 w 10000"/>
              <a:gd name="connsiteY153" fmla="*/ 3887 h 10000"/>
              <a:gd name="connsiteX154" fmla="*/ 3775 w 10000"/>
              <a:gd name="connsiteY154" fmla="*/ 3704 h 10000"/>
              <a:gd name="connsiteX155" fmla="*/ 3720 w 10000"/>
              <a:gd name="connsiteY155" fmla="*/ 3549 h 10000"/>
              <a:gd name="connsiteX156" fmla="*/ 3628 w 10000"/>
              <a:gd name="connsiteY156" fmla="*/ 3408 h 10000"/>
              <a:gd name="connsiteX157" fmla="*/ 3536 w 10000"/>
              <a:gd name="connsiteY157" fmla="*/ 3268 h 10000"/>
              <a:gd name="connsiteX158" fmla="*/ 3407 w 10000"/>
              <a:gd name="connsiteY158" fmla="*/ 3155 h 10000"/>
              <a:gd name="connsiteX159" fmla="*/ 3260 w 10000"/>
              <a:gd name="connsiteY159" fmla="*/ 3056 h 10000"/>
              <a:gd name="connsiteX160" fmla="*/ 3260 w 10000"/>
              <a:gd name="connsiteY160" fmla="*/ 3056 h 10000"/>
              <a:gd name="connsiteX161" fmla="*/ 3076 w 10000"/>
              <a:gd name="connsiteY161" fmla="*/ 2310 h 10000"/>
              <a:gd name="connsiteX162" fmla="*/ 3002 w 10000"/>
              <a:gd name="connsiteY162" fmla="*/ 1972 h 10000"/>
              <a:gd name="connsiteX163" fmla="*/ 2983 w 10000"/>
              <a:gd name="connsiteY163" fmla="*/ 1817 h 10000"/>
              <a:gd name="connsiteX164" fmla="*/ 2983 w 10000"/>
              <a:gd name="connsiteY164" fmla="*/ 1662 h 10000"/>
              <a:gd name="connsiteX165" fmla="*/ 2983 w 10000"/>
              <a:gd name="connsiteY165" fmla="*/ 1507 h 10000"/>
              <a:gd name="connsiteX166" fmla="*/ 3002 w 10000"/>
              <a:gd name="connsiteY166" fmla="*/ 1366 h 10000"/>
              <a:gd name="connsiteX167" fmla="*/ 3039 w 10000"/>
              <a:gd name="connsiteY167" fmla="*/ 1211 h 10000"/>
              <a:gd name="connsiteX168" fmla="*/ 3094 w 10000"/>
              <a:gd name="connsiteY168" fmla="*/ 1070 h 10000"/>
              <a:gd name="connsiteX169" fmla="*/ 3168 w 10000"/>
              <a:gd name="connsiteY169" fmla="*/ 930 h 10000"/>
              <a:gd name="connsiteX170" fmla="*/ 3260 w 10000"/>
              <a:gd name="connsiteY170" fmla="*/ 789 h 10000"/>
              <a:gd name="connsiteX171" fmla="*/ 3389 w 10000"/>
              <a:gd name="connsiteY171" fmla="*/ 662 h 10000"/>
              <a:gd name="connsiteX172" fmla="*/ 3536 w 10000"/>
              <a:gd name="connsiteY172" fmla="*/ 521 h 10000"/>
              <a:gd name="connsiteX173" fmla="*/ 3536 w 10000"/>
              <a:gd name="connsiteY173" fmla="*/ 521 h 10000"/>
              <a:gd name="connsiteX174" fmla="*/ 3610 w 10000"/>
              <a:gd name="connsiteY174" fmla="*/ 521 h 10000"/>
              <a:gd name="connsiteX175" fmla="*/ 3683 w 10000"/>
              <a:gd name="connsiteY175" fmla="*/ 521 h 10000"/>
              <a:gd name="connsiteX176" fmla="*/ 3794 w 10000"/>
              <a:gd name="connsiteY176" fmla="*/ 507 h 10000"/>
              <a:gd name="connsiteX177" fmla="*/ 3904 w 10000"/>
              <a:gd name="connsiteY177" fmla="*/ 479 h 10000"/>
              <a:gd name="connsiteX178" fmla="*/ 3959 w 10000"/>
              <a:gd name="connsiteY178" fmla="*/ 479 h 10000"/>
              <a:gd name="connsiteX179" fmla="*/ 4033 w 10000"/>
              <a:gd name="connsiteY179" fmla="*/ 479 h 10000"/>
              <a:gd name="connsiteX180" fmla="*/ 4033 w 10000"/>
              <a:gd name="connsiteY180" fmla="*/ 479 h 10000"/>
              <a:gd name="connsiteX181" fmla="*/ 4088 w 10000"/>
              <a:gd name="connsiteY181" fmla="*/ 437 h 10000"/>
              <a:gd name="connsiteX182" fmla="*/ 4144 w 10000"/>
              <a:gd name="connsiteY182" fmla="*/ 380 h 10000"/>
              <a:gd name="connsiteX183" fmla="*/ 4217 w 10000"/>
              <a:gd name="connsiteY183" fmla="*/ 254 h 10000"/>
              <a:gd name="connsiteX184" fmla="*/ 4273 w 10000"/>
              <a:gd name="connsiteY184" fmla="*/ 127 h 10000"/>
              <a:gd name="connsiteX185" fmla="*/ 4309 w 10000"/>
              <a:gd name="connsiteY185" fmla="*/ 70 h 10000"/>
              <a:gd name="connsiteX186" fmla="*/ 4365 w 10000"/>
              <a:gd name="connsiteY186" fmla="*/ 14 h 10000"/>
              <a:gd name="connsiteX187" fmla="*/ 4365 w 10000"/>
              <a:gd name="connsiteY187" fmla="*/ 14 h 10000"/>
              <a:gd name="connsiteX0" fmla="*/ 4365 w 10000"/>
              <a:gd name="connsiteY0" fmla="*/ 14 h 10000"/>
              <a:gd name="connsiteX1" fmla="*/ 4365 w 10000"/>
              <a:gd name="connsiteY1" fmla="*/ 14 h 10000"/>
              <a:gd name="connsiteX2" fmla="*/ 4438 w 10000"/>
              <a:gd name="connsiteY2" fmla="*/ 0 h 10000"/>
              <a:gd name="connsiteX3" fmla="*/ 4457 w 10000"/>
              <a:gd name="connsiteY3" fmla="*/ 0 h 10000"/>
              <a:gd name="connsiteX4" fmla="*/ 4457 w 10000"/>
              <a:gd name="connsiteY4" fmla="*/ 14 h 10000"/>
              <a:gd name="connsiteX5" fmla="*/ 4438 w 10000"/>
              <a:gd name="connsiteY5" fmla="*/ 42 h 10000"/>
              <a:gd name="connsiteX6" fmla="*/ 4401 w 10000"/>
              <a:gd name="connsiteY6" fmla="*/ 85 h 10000"/>
              <a:gd name="connsiteX7" fmla="*/ 4291 w 10000"/>
              <a:gd name="connsiteY7" fmla="*/ 197 h 10000"/>
              <a:gd name="connsiteX8" fmla="*/ 4254 w 10000"/>
              <a:gd name="connsiteY8" fmla="*/ 254 h 10000"/>
              <a:gd name="connsiteX9" fmla="*/ 4254 w 10000"/>
              <a:gd name="connsiteY9" fmla="*/ 310 h 10000"/>
              <a:gd name="connsiteX10" fmla="*/ 4254 w 10000"/>
              <a:gd name="connsiteY10" fmla="*/ 310 h 10000"/>
              <a:gd name="connsiteX11" fmla="*/ 4678 w 10000"/>
              <a:gd name="connsiteY11" fmla="*/ 254 h 10000"/>
              <a:gd name="connsiteX12" fmla="*/ 4880 w 10000"/>
              <a:gd name="connsiteY12" fmla="*/ 239 h 10000"/>
              <a:gd name="connsiteX13" fmla="*/ 5083 w 10000"/>
              <a:gd name="connsiteY13" fmla="*/ 239 h 10000"/>
              <a:gd name="connsiteX14" fmla="*/ 5304 w 10000"/>
              <a:gd name="connsiteY14" fmla="*/ 239 h 10000"/>
              <a:gd name="connsiteX15" fmla="*/ 5506 w 10000"/>
              <a:gd name="connsiteY15" fmla="*/ 254 h 10000"/>
              <a:gd name="connsiteX16" fmla="*/ 5709 w 10000"/>
              <a:gd name="connsiteY16" fmla="*/ 282 h 10000"/>
              <a:gd name="connsiteX17" fmla="*/ 5893 w 10000"/>
              <a:gd name="connsiteY17" fmla="*/ 310 h 10000"/>
              <a:gd name="connsiteX18" fmla="*/ 6077 w 10000"/>
              <a:gd name="connsiteY18" fmla="*/ 366 h 10000"/>
              <a:gd name="connsiteX19" fmla="*/ 6243 w 10000"/>
              <a:gd name="connsiteY19" fmla="*/ 437 h 10000"/>
              <a:gd name="connsiteX20" fmla="*/ 6409 w 10000"/>
              <a:gd name="connsiteY20" fmla="*/ 507 h 10000"/>
              <a:gd name="connsiteX21" fmla="*/ 6556 w 10000"/>
              <a:gd name="connsiteY21" fmla="*/ 606 h 10000"/>
              <a:gd name="connsiteX22" fmla="*/ 6685 w 10000"/>
              <a:gd name="connsiteY22" fmla="*/ 718 h 10000"/>
              <a:gd name="connsiteX23" fmla="*/ 6796 w 10000"/>
              <a:gd name="connsiteY23" fmla="*/ 845 h 10000"/>
              <a:gd name="connsiteX24" fmla="*/ 6888 w 10000"/>
              <a:gd name="connsiteY24" fmla="*/ 986 h 10000"/>
              <a:gd name="connsiteX25" fmla="*/ 6961 w 10000"/>
              <a:gd name="connsiteY25" fmla="*/ 1155 h 10000"/>
              <a:gd name="connsiteX26" fmla="*/ 6961 w 10000"/>
              <a:gd name="connsiteY26" fmla="*/ 1155 h 10000"/>
              <a:gd name="connsiteX27" fmla="*/ 6980 w 10000"/>
              <a:gd name="connsiteY27" fmla="*/ 1268 h 10000"/>
              <a:gd name="connsiteX28" fmla="*/ 6998 w 10000"/>
              <a:gd name="connsiteY28" fmla="*/ 1380 h 10000"/>
              <a:gd name="connsiteX29" fmla="*/ 6980 w 10000"/>
              <a:gd name="connsiteY29" fmla="*/ 1493 h 10000"/>
              <a:gd name="connsiteX30" fmla="*/ 6961 w 10000"/>
              <a:gd name="connsiteY30" fmla="*/ 1606 h 10000"/>
              <a:gd name="connsiteX31" fmla="*/ 6888 w 10000"/>
              <a:gd name="connsiteY31" fmla="*/ 1803 h 10000"/>
              <a:gd name="connsiteX32" fmla="*/ 6869 w 10000"/>
              <a:gd name="connsiteY32" fmla="*/ 1901 h 10000"/>
              <a:gd name="connsiteX33" fmla="*/ 6851 w 10000"/>
              <a:gd name="connsiteY33" fmla="*/ 2000 h 10000"/>
              <a:gd name="connsiteX34" fmla="*/ 6851 w 10000"/>
              <a:gd name="connsiteY34" fmla="*/ 2000 h 10000"/>
              <a:gd name="connsiteX35" fmla="*/ 6851 w 10000"/>
              <a:gd name="connsiteY35" fmla="*/ 2155 h 10000"/>
              <a:gd name="connsiteX36" fmla="*/ 6888 w 10000"/>
              <a:gd name="connsiteY36" fmla="*/ 2310 h 10000"/>
              <a:gd name="connsiteX37" fmla="*/ 6924 w 10000"/>
              <a:gd name="connsiteY37" fmla="*/ 2493 h 10000"/>
              <a:gd name="connsiteX38" fmla="*/ 6943 w 10000"/>
              <a:gd name="connsiteY38" fmla="*/ 2662 h 10000"/>
              <a:gd name="connsiteX39" fmla="*/ 6924 w 10000"/>
              <a:gd name="connsiteY39" fmla="*/ 2746 h 10000"/>
              <a:gd name="connsiteX40" fmla="*/ 6906 w 10000"/>
              <a:gd name="connsiteY40" fmla="*/ 2831 h 10000"/>
              <a:gd name="connsiteX41" fmla="*/ 6888 w 10000"/>
              <a:gd name="connsiteY41" fmla="*/ 2901 h 10000"/>
              <a:gd name="connsiteX42" fmla="*/ 6851 w 10000"/>
              <a:gd name="connsiteY42" fmla="*/ 2972 h 10000"/>
              <a:gd name="connsiteX43" fmla="*/ 6777 w 10000"/>
              <a:gd name="connsiteY43" fmla="*/ 3028 h 10000"/>
              <a:gd name="connsiteX44" fmla="*/ 6703 w 10000"/>
              <a:gd name="connsiteY44" fmla="*/ 3070 h 10000"/>
              <a:gd name="connsiteX45" fmla="*/ 6593 w 10000"/>
              <a:gd name="connsiteY45" fmla="*/ 3113 h 10000"/>
              <a:gd name="connsiteX46" fmla="*/ 6464 w 10000"/>
              <a:gd name="connsiteY46" fmla="*/ 3141 h 10000"/>
              <a:gd name="connsiteX47" fmla="*/ 6464 w 10000"/>
              <a:gd name="connsiteY47" fmla="*/ 3141 h 10000"/>
              <a:gd name="connsiteX48" fmla="*/ 6464 w 10000"/>
              <a:gd name="connsiteY48" fmla="*/ 3268 h 10000"/>
              <a:gd name="connsiteX49" fmla="*/ 6427 w 10000"/>
              <a:gd name="connsiteY49" fmla="*/ 3394 h 10000"/>
              <a:gd name="connsiteX50" fmla="*/ 6335 w 10000"/>
              <a:gd name="connsiteY50" fmla="*/ 3648 h 10000"/>
              <a:gd name="connsiteX51" fmla="*/ 6298 w 10000"/>
              <a:gd name="connsiteY51" fmla="*/ 3775 h 10000"/>
              <a:gd name="connsiteX52" fmla="*/ 6280 w 10000"/>
              <a:gd name="connsiteY52" fmla="*/ 3887 h 10000"/>
              <a:gd name="connsiteX53" fmla="*/ 6298 w 10000"/>
              <a:gd name="connsiteY53" fmla="*/ 4014 h 10000"/>
              <a:gd name="connsiteX54" fmla="*/ 6354 w 10000"/>
              <a:gd name="connsiteY54" fmla="*/ 4155 h 10000"/>
              <a:gd name="connsiteX55" fmla="*/ 6354 w 10000"/>
              <a:gd name="connsiteY55" fmla="*/ 4155 h 10000"/>
              <a:gd name="connsiteX56" fmla="*/ 6556 w 10000"/>
              <a:gd name="connsiteY56" fmla="*/ 4268 h 10000"/>
              <a:gd name="connsiteX57" fmla="*/ 6740 w 10000"/>
              <a:gd name="connsiteY57" fmla="*/ 4380 h 10000"/>
              <a:gd name="connsiteX58" fmla="*/ 7164 w 10000"/>
              <a:gd name="connsiteY58" fmla="*/ 4577 h 10000"/>
              <a:gd name="connsiteX59" fmla="*/ 7993 w 10000"/>
              <a:gd name="connsiteY59" fmla="*/ 4930 h 10000"/>
              <a:gd name="connsiteX60" fmla="*/ 8398 w 10000"/>
              <a:gd name="connsiteY60" fmla="*/ 5113 h 10000"/>
              <a:gd name="connsiteX61" fmla="*/ 8785 w 10000"/>
              <a:gd name="connsiteY61" fmla="*/ 5310 h 10000"/>
              <a:gd name="connsiteX62" fmla="*/ 8969 w 10000"/>
              <a:gd name="connsiteY62" fmla="*/ 5423 h 10000"/>
              <a:gd name="connsiteX63" fmla="*/ 9134 w 10000"/>
              <a:gd name="connsiteY63" fmla="*/ 5535 h 10000"/>
              <a:gd name="connsiteX64" fmla="*/ 9300 w 10000"/>
              <a:gd name="connsiteY64" fmla="*/ 5662 h 10000"/>
              <a:gd name="connsiteX65" fmla="*/ 9448 w 10000"/>
              <a:gd name="connsiteY65" fmla="*/ 5803 h 10000"/>
              <a:gd name="connsiteX66" fmla="*/ 9448 w 10000"/>
              <a:gd name="connsiteY66" fmla="*/ 5803 h 10000"/>
              <a:gd name="connsiteX67" fmla="*/ 9540 w 10000"/>
              <a:gd name="connsiteY67" fmla="*/ 5901 h 10000"/>
              <a:gd name="connsiteX68" fmla="*/ 9613 w 10000"/>
              <a:gd name="connsiteY68" fmla="*/ 6014 h 10000"/>
              <a:gd name="connsiteX69" fmla="*/ 9687 w 10000"/>
              <a:gd name="connsiteY69" fmla="*/ 6127 h 10000"/>
              <a:gd name="connsiteX70" fmla="*/ 9742 w 10000"/>
              <a:gd name="connsiteY70" fmla="*/ 6239 h 10000"/>
              <a:gd name="connsiteX71" fmla="*/ 9816 w 10000"/>
              <a:gd name="connsiteY71" fmla="*/ 6479 h 10000"/>
              <a:gd name="connsiteX72" fmla="*/ 9871 w 10000"/>
              <a:gd name="connsiteY72" fmla="*/ 6718 h 10000"/>
              <a:gd name="connsiteX73" fmla="*/ 9890 w 10000"/>
              <a:gd name="connsiteY73" fmla="*/ 6972 h 10000"/>
              <a:gd name="connsiteX74" fmla="*/ 9871 w 10000"/>
              <a:gd name="connsiteY74" fmla="*/ 7239 h 10000"/>
              <a:gd name="connsiteX75" fmla="*/ 9853 w 10000"/>
              <a:gd name="connsiteY75" fmla="*/ 7507 h 10000"/>
              <a:gd name="connsiteX76" fmla="*/ 9816 w 10000"/>
              <a:gd name="connsiteY76" fmla="*/ 7789 h 10000"/>
              <a:gd name="connsiteX77" fmla="*/ 9742 w 10000"/>
              <a:gd name="connsiteY77" fmla="*/ 8338 h 10000"/>
              <a:gd name="connsiteX78" fmla="*/ 9724 w 10000"/>
              <a:gd name="connsiteY78" fmla="*/ 8620 h 10000"/>
              <a:gd name="connsiteX79" fmla="*/ 9724 w 10000"/>
              <a:gd name="connsiteY79" fmla="*/ 8901 h 10000"/>
              <a:gd name="connsiteX80" fmla="*/ 9742 w 10000"/>
              <a:gd name="connsiteY80" fmla="*/ 9183 h 10000"/>
              <a:gd name="connsiteX81" fmla="*/ 9779 w 10000"/>
              <a:gd name="connsiteY81" fmla="*/ 9451 h 10000"/>
              <a:gd name="connsiteX82" fmla="*/ 9871 w 10000"/>
              <a:gd name="connsiteY82" fmla="*/ 9718 h 10000"/>
              <a:gd name="connsiteX83" fmla="*/ 9926 w 10000"/>
              <a:gd name="connsiteY83" fmla="*/ 9859 h 10000"/>
              <a:gd name="connsiteX84" fmla="*/ 10000 w 10000"/>
              <a:gd name="connsiteY84" fmla="*/ 9986 h 10000"/>
              <a:gd name="connsiteX85" fmla="*/ 10000 w 10000"/>
              <a:gd name="connsiteY85" fmla="*/ 9986 h 10000"/>
              <a:gd name="connsiteX86" fmla="*/ 8987 w 10000"/>
              <a:gd name="connsiteY86" fmla="*/ 10000 h 10000"/>
              <a:gd name="connsiteX87" fmla="*/ 8748 w 10000"/>
              <a:gd name="connsiteY87" fmla="*/ 10000 h 10000"/>
              <a:gd name="connsiteX88" fmla="*/ 8527 w 10000"/>
              <a:gd name="connsiteY88" fmla="*/ 9972 h 10000"/>
              <a:gd name="connsiteX89" fmla="*/ 8343 w 10000"/>
              <a:gd name="connsiteY89" fmla="*/ 9915 h 10000"/>
              <a:gd name="connsiteX90" fmla="*/ 8287 w 10000"/>
              <a:gd name="connsiteY90" fmla="*/ 9873 h 10000"/>
              <a:gd name="connsiteX91" fmla="*/ 8232 w 10000"/>
              <a:gd name="connsiteY91" fmla="*/ 9817 h 10000"/>
              <a:gd name="connsiteX92" fmla="*/ 8232 w 10000"/>
              <a:gd name="connsiteY92" fmla="*/ 9817 h 10000"/>
              <a:gd name="connsiteX93" fmla="*/ 8177 w 10000"/>
              <a:gd name="connsiteY93" fmla="*/ 9803 h 10000"/>
              <a:gd name="connsiteX94" fmla="*/ 8140 w 10000"/>
              <a:gd name="connsiteY94" fmla="*/ 9817 h 10000"/>
              <a:gd name="connsiteX95" fmla="*/ 8122 w 10000"/>
              <a:gd name="connsiteY95" fmla="*/ 9845 h 10000"/>
              <a:gd name="connsiteX96" fmla="*/ 8122 w 10000"/>
              <a:gd name="connsiteY96" fmla="*/ 9887 h 10000"/>
              <a:gd name="connsiteX97" fmla="*/ 8122 w 10000"/>
              <a:gd name="connsiteY97" fmla="*/ 9958 h 10000"/>
              <a:gd name="connsiteX98" fmla="*/ 8103 w 10000"/>
              <a:gd name="connsiteY98" fmla="*/ 9986 h 10000"/>
              <a:gd name="connsiteX99" fmla="*/ 8066 w 10000"/>
              <a:gd name="connsiteY99" fmla="*/ 9986 h 10000"/>
              <a:gd name="connsiteX100" fmla="*/ 8066 w 10000"/>
              <a:gd name="connsiteY100" fmla="*/ 9986 h 10000"/>
              <a:gd name="connsiteX101" fmla="*/ 1989 w 10000"/>
              <a:gd name="connsiteY101" fmla="*/ 9986 h 10000"/>
              <a:gd name="connsiteX102" fmla="*/ 1989 w 10000"/>
              <a:gd name="connsiteY102" fmla="*/ 9986 h 10000"/>
              <a:gd name="connsiteX103" fmla="*/ 1989 w 10000"/>
              <a:gd name="connsiteY103" fmla="*/ 9873 h 10000"/>
              <a:gd name="connsiteX104" fmla="*/ 1989 w 10000"/>
              <a:gd name="connsiteY104" fmla="*/ 9746 h 10000"/>
              <a:gd name="connsiteX105" fmla="*/ 1989 w 10000"/>
              <a:gd name="connsiteY105" fmla="*/ 9648 h 10000"/>
              <a:gd name="connsiteX106" fmla="*/ 1971 w 10000"/>
              <a:gd name="connsiteY106" fmla="*/ 9606 h 10000"/>
              <a:gd name="connsiteX107" fmla="*/ 1934 w 10000"/>
              <a:gd name="connsiteY107" fmla="*/ 9563 h 10000"/>
              <a:gd name="connsiteX108" fmla="*/ 1934 w 10000"/>
              <a:gd name="connsiteY108" fmla="*/ 9563 h 10000"/>
              <a:gd name="connsiteX109" fmla="*/ 1860 w 10000"/>
              <a:gd name="connsiteY109" fmla="*/ 9592 h 10000"/>
              <a:gd name="connsiteX110" fmla="*/ 1823 w 10000"/>
              <a:gd name="connsiteY110" fmla="*/ 9620 h 10000"/>
              <a:gd name="connsiteX111" fmla="*/ 1786 w 10000"/>
              <a:gd name="connsiteY111" fmla="*/ 9676 h 10000"/>
              <a:gd name="connsiteX112" fmla="*/ 1768 w 10000"/>
              <a:gd name="connsiteY112" fmla="*/ 9732 h 10000"/>
              <a:gd name="connsiteX113" fmla="*/ 1750 w 10000"/>
              <a:gd name="connsiteY113" fmla="*/ 9859 h 10000"/>
              <a:gd name="connsiteX114" fmla="*/ 1713 w 10000"/>
              <a:gd name="connsiteY114" fmla="*/ 9986 h 10000"/>
              <a:gd name="connsiteX115" fmla="*/ 1713 w 10000"/>
              <a:gd name="connsiteY115" fmla="*/ 9986 h 10000"/>
              <a:gd name="connsiteX116" fmla="*/ 0 w 10000"/>
              <a:gd name="connsiteY116" fmla="*/ 9986 h 10000"/>
              <a:gd name="connsiteX117" fmla="*/ 0 w 10000"/>
              <a:gd name="connsiteY117" fmla="*/ 9986 h 10000"/>
              <a:gd name="connsiteX118" fmla="*/ 110 w 10000"/>
              <a:gd name="connsiteY118" fmla="*/ 9775 h 10000"/>
              <a:gd name="connsiteX119" fmla="*/ 203 w 10000"/>
              <a:gd name="connsiteY119" fmla="*/ 9549 h 10000"/>
              <a:gd name="connsiteX120" fmla="*/ 258 w 10000"/>
              <a:gd name="connsiteY120" fmla="*/ 9310 h 10000"/>
              <a:gd name="connsiteX121" fmla="*/ 295 w 10000"/>
              <a:gd name="connsiteY121" fmla="*/ 9056 h 10000"/>
              <a:gd name="connsiteX122" fmla="*/ 295 w 10000"/>
              <a:gd name="connsiteY122" fmla="*/ 8789 h 10000"/>
              <a:gd name="connsiteX123" fmla="*/ 295 w 10000"/>
              <a:gd name="connsiteY123" fmla="*/ 8521 h 10000"/>
              <a:gd name="connsiteX124" fmla="*/ 258 w 10000"/>
              <a:gd name="connsiteY124" fmla="*/ 7972 h 10000"/>
              <a:gd name="connsiteX125" fmla="*/ 203 w 10000"/>
              <a:gd name="connsiteY125" fmla="*/ 7437 h 10000"/>
              <a:gd name="connsiteX126" fmla="*/ 166 w 10000"/>
              <a:gd name="connsiteY126" fmla="*/ 6915 h 10000"/>
              <a:gd name="connsiteX127" fmla="*/ 166 w 10000"/>
              <a:gd name="connsiteY127" fmla="*/ 6662 h 10000"/>
              <a:gd name="connsiteX128" fmla="*/ 184 w 10000"/>
              <a:gd name="connsiteY128" fmla="*/ 6437 h 10000"/>
              <a:gd name="connsiteX129" fmla="*/ 221 w 10000"/>
              <a:gd name="connsiteY129" fmla="*/ 6211 h 10000"/>
              <a:gd name="connsiteX130" fmla="*/ 276 w 10000"/>
              <a:gd name="connsiteY130" fmla="*/ 6014 h 10000"/>
              <a:gd name="connsiteX131" fmla="*/ 276 w 10000"/>
              <a:gd name="connsiteY131" fmla="*/ 6014 h 10000"/>
              <a:gd name="connsiteX132" fmla="*/ 331 w 10000"/>
              <a:gd name="connsiteY132" fmla="*/ 5887 h 10000"/>
              <a:gd name="connsiteX133" fmla="*/ 405 w 10000"/>
              <a:gd name="connsiteY133" fmla="*/ 5775 h 10000"/>
              <a:gd name="connsiteX134" fmla="*/ 497 w 10000"/>
              <a:gd name="connsiteY134" fmla="*/ 5676 h 10000"/>
              <a:gd name="connsiteX135" fmla="*/ 608 w 10000"/>
              <a:gd name="connsiteY135" fmla="*/ 5577 h 10000"/>
              <a:gd name="connsiteX136" fmla="*/ 718 w 10000"/>
              <a:gd name="connsiteY136" fmla="*/ 5493 h 10000"/>
              <a:gd name="connsiteX137" fmla="*/ 847 w 10000"/>
              <a:gd name="connsiteY137" fmla="*/ 5408 h 10000"/>
              <a:gd name="connsiteX138" fmla="*/ 976 w 10000"/>
              <a:gd name="connsiteY138" fmla="*/ 5338 h 10000"/>
              <a:gd name="connsiteX139" fmla="*/ 1123 w 10000"/>
              <a:gd name="connsiteY139" fmla="*/ 5268 h 10000"/>
              <a:gd name="connsiteX140" fmla="*/ 1436 w 10000"/>
              <a:gd name="connsiteY140" fmla="*/ 5155 h 10000"/>
              <a:gd name="connsiteX141" fmla="*/ 1768 w 10000"/>
              <a:gd name="connsiteY141" fmla="*/ 5042 h 10000"/>
              <a:gd name="connsiteX142" fmla="*/ 2431 w 10000"/>
              <a:gd name="connsiteY142" fmla="*/ 4831 h 10000"/>
              <a:gd name="connsiteX143" fmla="*/ 2431 w 10000"/>
              <a:gd name="connsiteY143" fmla="*/ 4831 h 10000"/>
              <a:gd name="connsiteX144" fmla="*/ 2615 w 10000"/>
              <a:gd name="connsiteY144" fmla="*/ 4761 h 10000"/>
              <a:gd name="connsiteX145" fmla="*/ 2799 w 10000"/>
              <a:gd name="connsiteY145" fmla="*/ 4676 h 10000"/>
              <a:gd name="connsiteX146" fmla="*/ 3131 w 10000"/>
              <a:gd name="connsiteY146" fmla="*/ 4507 h 10000"/>
              <a:gd name="connsiteX147" fmla="*/ 3297 w 10000"/>
              <a:gd name="connsiteY147" fmla="*/ 4423 h 10000"/>
              <a:gd name="connsiteX148" fmla="*/ 3481 w 10000"/>
              <a:gd name="connsiteY148" fmla="*/ 4366 h 10000"/>
              <a:gd name="connsiteX149" fmla="*/ 3683 w 10000"/>
              <a:gd name="connsiteY149" fmla="*/ 4310 h 10000"/>
              <a:gd name="connsiteX150" fmla="*/ 3923 w 10000"/>
              <a:gd name="connsiteY150" fmla="*/ 4282 h 10000"/>
              <a:gd name="connsiteX151" fmla="*/ 3923 w 10000"/>
              <a:gd name="connsiteY151" fmla="*/ 4282 h 10000"/>
              <a:gd name="connsiteX152" fmla="*/ 3831 w 10000"/>
              <a:gd name="connsiteY152" fmla="*/ 3887 h 10000"/>
              <a:gd name="connsiteX153" fmla="*/ 3775 w 10000"/>
              <a:gd name="connsiteY153" fmla="*/ 3704 h 10000"/>
              <a:gd name="connsiteX154" fmla="*/ 3720 w 10000"/>
              <a:gd name="connsiteY154" fmla="*/ 3549 h 10000"/>
              <a:gd name="connsiteX155" fmla="*/ 3628 w 10000"/>
              <a:gd name="connsiteY155" fmla="*/ 3408 h 10000"/>
              <a:gd name="connsiteX156" fmla="*/ 3536 w 10000"/>
              <a:gd name="connsiteY156" fmla="*/ 3268 h 10000"/>
              <a:gd name="connsiteX157" fmla="*/ 3407 w 10000"/>
              <a:gd name="connsiteY157" fmla="*/ 3155 h 10000"/>
              <a:gd name="connsiteX158" fmla="*/ 3260 w 10000"/>
              <a:gd name="connsiteY158" fmla="*/ 3056 h 10000"/>
              <a:gd name="connsiteX159" fmla="*/ 3260 w 10000"/>
              <a:gd name="connsiteY159" fmla="*/ 3056 h 10000"/>
              <a:gd name="connsiteX160" fmla="*/ 3076 w 10000"/>
              <a:gd name="connsiteY160" fmla="*/ 2310 h 10000"/>
              <a:gd name="connsiteX161" fmla="*/ 3002 w 10000"/>
              <a:gd name="connsiteY161" fmla="*/ 1972 h 10000"/>
              <a:gd name="connsiteX162" fmla="*/ 2983 w 10000"/>
              <a:gd name="connsiteY162" fmla="*/ 1817 h 10000"/>
              <a:gd name="connsiteX163" fmla="*/ 2983 w 10000"/>
              <a:gd name="connsiteY163" fmla="*/ 1662 h 10000"/>
              <a:gd name="connsiteX164" fmla="*/ 2983 w 10000"/>
              <a:gd name="connsiteY164" fmla="*/ 1507 h 10000"/>
              <a:gd name="connsiteX165" fmla="*/ 3002 w 10000"/>
              <a:gd name="connsiteY165" fmla="*/ 1366 h 10000"/>
              <a:gd name="connsiteX166" fmla="*/ 3039 w 10000"/>
              <a:gd name="connsiteY166" fmla="*/ 1211 h 10000"/>
              <a:gd name="connsiteX167" fmla="*/ 3094 w 10000"/>
              <a:gd name="connsiteY167" fmla="*/ 1070 h 10000"/>
              <a:gd name="connsiteX168" fmla="*/ 3168 w 10000"/>
              <a:gd name="connsiteY168" fmla="*/ 930 h 10000"/>
              <a:gd name="connsiteX169" fmla="*/ 3260 w 10000"/>
              <a:gd name="connsiteY169" fmla="*/ 789 h 10000"/>
              <a:gd name="connsiteX170" fmla="*/ 3389 w 10000"/>
              <a:gd name="connsiteY170" fmla="*/ 662 h 10000"/>
              <a:gd name="connsiteX171" fmla="*/ 3536 w 10000"/>
              <a:gd name="connsiteY171" fmla="*/ 521 h 10000"/>
              <a:gd name="connsiteX172" fmla="*/ 3536 w 10000"/>
              <a:gd name="connsiteY172" fmla="*/ 521 h 10000"/>
              <a:gd name="connsiteX173" fmla="*/ 3610 w 10000"/>
              <a:gd name="connsiteY173" fmla="*/ 521 h 10000"/>
              <a:gd name="connsiteX174" fmla="*/ 3683 w 10000"/>
              <a:gd name="connsiteY174" fmla="*/ 521 h 10000"/>
              <a:gd name="connsiteX175" fmla="*/ 3794 w 10000"/>
              <a:gd name="connsiteY175" fmla="*/ 507 h 10000"/>
              <a:gd name="connsiteX176" fmla="*/ 3904 w 10000"/>
              <a:gd name="connsiteY176" fmla="*/ 479 h 10000"/>
              <a:gd name="connsiteX177" fmla="*/ 3959 w 10000"/>
              <a:gd name="connsiteY177" fmla="*/ 479 h 10000"/>
              <a:gd name="connsiteX178" fmla="*/ 4033 w 10000"/>
              <a:gd name="connsiteY178" fmla="*/ 479 h 10000"/>
              <a:gd name="connsiteX179" fmla="*/ 4033 w 10000"/>
              <a:gd name="connsiteY179" fmla="*/ 479 h 10000"/>
              <a:gd name="connsiteX180" fmla="*/ 4088 w 10000"/>
              <a:gd name="connsiteY180" fmla="*/ 437 h 10000"/>
              <a:gd name="connsiteX181" fmla="*/ 4144 w 10000"/>
              <a:gd name="connsiteY181" fmla="*/ 380 h 10000"/>
              <a:gd name="connsiteX182" fmla="*/ 4217 w 10000"/>
              <a:gd name="connsiteY182" fmla="*/ 254 h 10000"/>
              <a:gd name="connsiteX183" fmla="*/ 4273 w 10000"/>
              <a:gd name="connsiteY183" fmla="*/ 127 h 10000"/>
              <a:gd name="connsiteX184" fmla="*/ 4309 w 10000"/>
              <a:gd name="connsiteY184" fmla="*/ 70 h 10000"/>
              <a:gd name="connsiteX185" fmla="*/ 4365 w 10000"/>
              <a:gd name="connsiteY185" fmla="*/ 14 h 10000"/>
              <a:gd name="connsiteX186" fmla="*/ 4365 w 10000"/>
              <a:gd name="connsiteY186" fmla="*/ 14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</a:cxnLst>
            <a:rect l="l" t="t" r="r" b="b"/>
            <a:pathLst>
              <a:path w="10000" h="10000">
                <a:moveTo>
                  <a:pt x="4365" y="14"/>
                </a:moveTo>
                <a:lnTo>
                  <a:pt x="4365" y="14"/>
                </a:lnTo>
                <a:cubicBezTo>
                  <a:pt x="4389" y="9"/>
                  <a:pt x="4414" y="5"/>
                  <a:pt x="4438" y="0"/>
                </a:cubicBezTo>
                <a:lnTo>
                  <a:pt x="4457" y="0"/>
                </a:lnTo>
                <a:lnTo>
                  <a:pt x="4457" y="14"/>
                </a:lnTo>
                <a:cubicBezTo>
                  <a:pt x="4451" y="23"/>
                  <a:pt x="4444" y="33"/>
                  <a:pt x="4438" y="42"/>
                </a:cubicBezTo>
                <a:lnTo>
                  <a:pt x="4401" y="85"/>
                </a:lnTo>
                <a:cubicBezTo>
                  <a:pt x="4364" y="122"/>
                  <a:pt x="4328" y="160"/>
                  <a:pt x="4291" y="197"/>
                </a:cubicBezTo>
                <a:cubicBezTo>
                  <a:pt x="4279" y="216"/>
                  <a:pt x="4266" y="235"/>
                  <a:pt x="4254" y="254"/>
                </a:cubicBezTo>
                <a:lnTo>
                  <a:pt x="4254" y="310"/>
                </a:lnTo>
                <a:lnTo>
                  <a:pt x="4254" y="310"/>
                </a:lnTo>
                <a:lnTo>
                  <a:pt x="4678" y="254"/>
                </a:lnTo>
                <a:lnTo>
                  <a:pt x="4880" y="239"/>
                </a:lnTo>
                <a:lnTo>
                  <a:pt x="5083" y="239"/>
                </a:lnTo>
                <a:lnTo>
                  <a:pt x="5304" y="239"/>
                </a:lnTo>
                <a:lnTo>
                  <a:pt x="5506" y="254"/>
                </a:lnTo>
                <a:lnTo>
                  <a:pt x="5709" y="282"/>
                </a:lnTo>
                <a:lnTo>
                  <a:pt x="5893" y="310"/>
                </a:lnTo>
                <a:lnTo>
                  <a:pt x="6077" y="366"/>
                </a:lnTo>
                <a:lnTo>
                  <a:pt x="6243" y="437"/>
                </a:lnTo>
                <a:lnTo>
                  <a:pt x="6409" y="507"/>
                </a:lnTo>
                <a:lnTo>
                  <a:pt x="6556" y="606"/>
                </a:lnTo>
                <a:lnTo>
                  <a:pt x="6685" y="718"/>
                </a:lnTo>
                <a:lnTo>
                  <a:pt x="6796" y="845"/>
                </a:lnTo>
                <a:cubicBezTo>
                  <a:pt x="6827" y="892"/>
                  <a:pt x="6857" y="939"/>
                  <a:pt x="6888" y="986"/>
                </a:cubicBezTo>
                <a:cubicBezTo>
                  <a:pt x="6912" y="1042"/>
                  <a:pt x="6937" y="1099"/>
                  <a:pt x="6961" y="1155"/>
                </a:cubicBezTo>
                <a:lnTo>
                  <a:pt x="6961" y="1155"/>
                </a:lnTo>
                <a:cubicBezTo>
                  <a:pt x="6967" y="1193"/>
                  <a:pt x="6974" y="1230"/>
                  <a:pt x="6980" y="1268"/>
                </a:cubicBezTo>
                <a:cubicBezTo>
                  <a:pt x="6986" y="1305"/>
                  <a:pt x="6992" y="1343"/>
                  <a:pt x="6998" y="1380"/>
                </a:cubicBezTo>
                <a:cubicBezTo>
                  <a:pt x="6992" y="1418"/>
                  <a:pt x="6986" y="1455"/>
                  <a:pt x="6980" y="1493"/>
                </a:cubicBezTo>
                <a:cubicBezTo>
                  <a:pt x="6974" y="1531"/>
                  <a:pt x="6967" y="1568"/>
                  <a:pt x="6961" y="1606"/>
                </a:cubicBezTo>
                <a:cubicBezTo>
                  <a:pt x="6937" y="1672"/>
                  <a:pt x="6912" y="1737"/>
                  <a:pt x="6888" y="1803"/>
                </a:cubicBezTo>
                <a:cubicBezTo>
                  <a:pt x="6882" y="1836"/>
                  <a:pt x="6875" y="1868"/>
                  <a:pt x="6869" y="1901"/>
                </a:cubicBezTo>
                <a:lnTo>
                  <a:pt x="6851" y="2000"/>
                </a:lnTo>
                <a:lnTo>
                  <a:pt x="6851" y="2000"/>
                </a:lnTo>
                <a:lnTo>
                  <a:pt x="6851" y="2155"/>
                </a:lnTo>
                <a:cubicBezTo>
                  <a:pt x="6863" y="2207"/>
                  <a:pt x="6876" y="2258"/>
                  <a:pt x="6888" y="2310"/>
                </a:cubicBezTo>
                <a:lnTo>
                  <a:pt x="6924" y="2493"/>
                </a:lnTo>
                <a:cubicBezTo>
                  <a:pt x="6930" y="2549"/>
                  <a:pt x="6937" y="2606"/>
                  <a:pt x="6943" y="2662"/>
                </a:cubicBezTo>
                <a:cubicBezTo>
                  <a:pt x="6937" y="2690"/>
                  <a:pt x="6930" y="2718"/>
                  <a:pt x="6924" y="2746"/>
                </a:cubicBezTo>
                <a:cubicBezTo>
                  <a:pt x="6918" y="2774"/>
                  <a:pt x="6912" y="2803"/>
                  <a:pt x="6906" y="2831"/>
                </a:cubicBezTo>
                <a:cubicBezTo>
                  <a:pt x="6900" y="2854"/>
                  <a:pt x="6894" y="2878"/>
                  <a:pt x="6888" y="2901"/>
                </a:cubicBezTo>
                <a:cubicBezTo>
                  <a:pt x="6876" y="2925"/>
                  <a:pt x="6863" y="2948"/>
                  <a:pt x="6851" y="2972"/>
                </a:cubicBezTo>
                <a:lnTo>
                  <a:pt x="6777" y="3028"/>
                </a:lnTo>
                <a:lnTo>
                  <a:pt x="6703" y="3070"/>
                </a:lnTo>
                <a:cubicBezTo>
                  <a:pt x="6666" y="3084"/>
                  <a:pt x="6630" y="3099"/>
                  <a:pt x="6593" y="3113"/>
                </a:cubicBezTo>
                <a:lnTo>
                  <a:pt x="6464" y="3141"/>
                </a:lnTo>
                <a:lnTo>
                  <a:pt x="6464" y="3141"/>
                </a:lnTo>
                <a:lnTo>
                  <a:pt x="6464" y="3268"/>
                </a:lnTo>
                <a:cubicBezTo>
                  <a:pt x="6452" y="3310"/>
                  <a:pt x="6439" y="3352"/>
                  <a:pt x="6427" y="3394"/>
                </a:cubicBezTo>
                <a:cubicBezTo>
                  <a:pt x="6396" y="3479"/>
                  <a:pt x="6366" y="3563"/>
                  <a:pt x="6335" y="3648"/>
                </a:cubicBezTo>
                <a:cubicBezTo>
                  <a:pt x="6323" y="3690"/>
                  <a:pt x="6310" y="3733"/>
                  <a:pt x="6298" y="3775"/>
                </a:cubicBezTo>
                <a:cubicBezTo>
                  <a:pt x="6292" y="3812"/>
                  <a:pt x="6286" y="3850"/>
                  <a:pt x="6280" y="3887"/>
                </a:cubicBezTo>
                <a:cubicBezTo>
                  <a:pt x="6286" y="3929"/>
                  <a:pt x="6292" y="3972"/>
                  <a:pt x="6298" y="4014"/>
                </a:cubicBezTo>
                <a:cubicBezTo>
                  <a:pt x="6317" y="4061"/>
                  <a:pt x="6335" y="4108"/>
                  <a:pt x="6354" y="4155"/>
                </a:cubicBezTo>
                <a:lnTo>
                  <a:pt x="6354" y="4155"/>
                </a:lnTo>
                <a:lnTo>
                  <a:pt x="6556" y="4268"/>
                </a:lnTo>
                <a:lnTo>
                  <a:pt x="6740" y="4380"/>
                </a:lnTo>
                <a:lnTo>
                  <a:pt x="7164" y="4577"/>
                </a:lnTo>
                <a:lnTo>
                  <a:pt x="7993" y="4930"/>
                </a:lnTo>
                <a:lnTo>
                  <a:pt x="8398" y="5113"/>
                </a:lnTo>
                <a:lnTo>
                  <a:pt x="8785" y="5310"/>
                </a:lnTo>
                <a:lnTo>
                  <a:pt x="8969" y="5423"/>
                </a:lnTo>
                <a:lnTo>
                  <a:pt x="9134" y="5535"/>
                </a:lnTo>
                <a:lnTo>
                  <a:pt x="9300" y="5662"/>
                </a:lnTo>
                <a:lnTo>
                  <a:pt x="9448" y="5803"/>
                </a:lnTo>
                <a:lnTo>
                  <a:pt x="9448" y="5803"/>
                </a:lnTo>
                <a:lnTo>
                  <a:pt x="9540" y="5901"/>
                </a:lnTo>
                <a:cubicBezTo>
                  <a:pt x="9564" y="5939"/>
                  <a:pt x="9589" y="5976"/>
                  <a:pt x="9613" y="6014"/>
                </a:cubicBezTo>
                <a:lnTo>
                  <a:pt x="9687" y="6127"/>
                </a:lnTo>
                <a:cubicBezTo>
                  <a:pt x="9705" y="6164"/>
                  <a:pt x="9724" y="6202"/>
                  <a:pt x="9742" y="6239"/>
                </a:cubicBezTo>
                <a:cubicBezTo>
                  <a:pt x="9767" y="6319"/>
                  <a:pt x="9791" y="6399"/>
                  <a:pt x="9816" y="6479"/>
                </a:cubicBezTo>
                <a:cubicBezTo>
                  <a:pt x="9834" y="6559"/>
                  <a:pt x="9853" y="6638"/>
                  <a:pt x="9871" y="6718"/>
                </a:cubicBezTo>
                <a:cubicBezTo>
                  <a:pt x="9877" y="6803"/>
                  <a:pt x="9884" y="6887"/>
                  <a:pt x="9890" y="6972"/>
                </a:cubicBezTo>
                <a:cubicBezTo>
                  <a:pt x="9884" y="7061"/>
                  <a:pt x="9877" y="7150"/>
                  <a:pt x="9871" y="7239"/>
                </a:cubicBezTo>
                <a:cubicBezTo>
                  <a:pt x="9865" y="7328"/>
                  <a:pt x="9859" y="7418"/>
                  <a:pt x="9853" y="7507"/>
                </a:cubicBezTo>
                <a:cubicBezTo>
                  <a:pt x="9841" y="7601"/>
                  <a:pt x="9828" y="7695"/>
                  <a:pt x="9816" y="7789"/>
                </a:cubicBezTo>
                <a:cubicBezTo>
                  <a:pt x="9791" y="7972"/>
                  <a:pt x="9767" y="8155"/>
                  <a:pt x="9742" y="8338"/>
                </a:cubicBezTo>
                <a:lnTo>
                  <a:pt x="9724" y="8620"/>
                </a:lnTo>
                <a:lnTo>
                  <a:pt x="9724" y="8901"/>
                </a:lnTo>
                <a:lnTo>
                  <a:pt x="9742" y="9183"/>
                </a:lnTo>
                <a:cubicBezTo>
                  <a:pt x="9754" y="9272"/>
                  <a:pt x="9767" y="9362"/>
                  <a:pt x="9779" y="9451"/>
                </a:cubicBezTo>
                <a:cubicBezTo>
                  <a:pt x="9810" y="9540"/>
                  <a:pt x="9840" y="9629"/>
                  <a:pt x="9871" y="9718"/>
                </a:cubicBezTo>
                <a:cubicBezTo>
                  <a:pt x="9889" y="9765"/>
                  <a:pt x="9908" y="9812"/>
                  <a:pt x="9926" y="9859"/>
                </a:cubicBezTo>
                <a:cubicBezTo>
                  <a:pt x="9951" y="9901"/>
                  <a:pt x="9975" y="9944"/>
                  <a:pt x="10000" y="9986"/>
                </a:cubicBezTo>
                <a:lnTo>
                  <a:pt x="10000" y="9986"/>
                </a:lnTo>
                <a:lnTo>
                  <a:pt x="8987" y="10000"/>
                </a:lnTo>
                <a:lnTo>
                  <a:pt x="8748" y="10000"/>
                </a:lnTo>
                <a:lnTo>
                  <a:pt x="8527" y="9972"/>
                </a:lnTo>
                <a:lnTo>
                  <a:pt x="8343" y="9915"/>
                </a:lnTo>
                <a:cubicBezTo>
                  <a:pt x="8324" y="9901"/>
                  <a:pt x="8306" y="9887"/>
                  <a:pt x="8287" y="9873"/>
                </a:cubicBezTo>
                <a:cubicBezTo>
                  <a:pt x="8269" y="9854"/>
                  <a:pt x="8250" y="9836"/>
                  <a:pt x="8232" y="9817"/>
                </a:cubicBezTo>
                <a:lnTo>
                  <a:pt x="8232" y="9817"/>
                </a:lnTo>
                <a:cubicBezTo>
                  <a:pt x="8214" y="9812"/>
                  <a:pt x="8195" y="9808"/>
                  <a:pt x="8177" y="9803"/>
                </a:cubicBezTo>
                <a:cubicBezTo>
                  <a:pt x="8165" y="9808"/>
                  <a:pt x="8152" y="9812"/>
                  <a:pt x="8140" y="9817"/>
                </a:cubicBezTo>
                <a:cubicBezTo>
                  <a:pt x="8134" y="9826"/>
                  <a:pt x="8128" y="9836"/>
                  <a:pt x="8122" y="9845"/>
                </a:cubicBezTo>
                <a:lnTo>
                  <a:pt x="8122" y="9887"/>
                </a:lnTo>
                <a:lnTo>
                  <a:pt x="8122" y="9958"/>
                </a:lnTo>
                <a:cubicBezTo>
                  <a:pt x="8116" y="9967"/>
                  <a:pt x="8109" y="9977"/>
                  <a:pt x="8103" y="9986"/>
                </a:cubicBezTo>
                <a:lnTo>
                  <a:pt x="8066" y="9986"/>
                </a:lnTo>
                <a:lnTo>
                  <a:pt x="8066" y="9986"/>
                </a:lnTo>
                <a:lnTo>
                  <a:pt x="1989" y="9986"/>
                </a:lnTo>
                <a:lnTo>
                  <a:pt x="1989" y="9986"/>
                </a:lnTo>
                <a:lnTo>
                  <a:pt x="1989" y="9873"/>
                </a:lnTo>
                <a:lnTo>
                  <a:pt x="1989" y="9746"/>
                </a:lnTo>
                <a:lnTo>
                  <a:pt x="1989" y="9648"/>
                </a:lnTo>
                <a:lnTo>
                  <a:pt x="1971" y="9606"/>
                </a:lnTo>
                <a:lnTo>
                  <a:pt x="1934" y="9563"/>
                </a:lnTo>
                <a:lnTo>
                  <a:pt x="1934" y="9563"/>
                </a:lnTo>
                <a:lnTo>
                  <a:pt x="1860" y="9592"/>
                </a:lnTo>
                <a:lnTo>
                  <a:pt x="1823" y="9620"/>
                </a:lnTo>
                <a:cubicBezTo>
                  <a:pt x="1811" y="9639"/>
                  <a:pt x="1798" y="9657"/>
                  <a:pt x="1786" y="9676"/>
                </a:cubicBezTo>
                <a:cubicBezTo>
                  <a:pt x="1780" y="9695"/>
                  <a:pt x="1774" y="9713"/>
                  <a:pt x="1768" y="9732"/>
                </a:cubicBezTo>
                <a:cubicBezTo>
                  <a:pt x="1762" y="9774"/>
                  <a:pt x="1756" y="9817"/>
                  <a:pt x="1750" y="9859"/>
                </a:cubicBezTo>
                <a:cubicBezTo>
                  <a:pt x="1738" y="9901"/>
                  <a:pt x="1725" y="9944"/>
                  <a:pt x="1713" y="9986"/>
                </a:cubicBezTo>
                <a:lnTo>
                  <a:pt x="1713" y="9986"/>
                </a:lnTo>
                <a:lnTo>
                  <a:pt x="0" y="9986"/>
                </a:lnTo>
                <a:lnTo>
                  <a:pt x="0" y="9986"/>
                </a:lnTo>
                <a:cubicBezTo>
                  <a:pt x="37" y="9916"/>
                  <a:pt x="73" y="9845"/>
                  <a:pt x="110" y="9775"/>
                </a:cubicBezTo>
                <a:cubicBezTo>
                  <a:pt x="141" y="9700"/>
                  <a:pt x="172" y="9624"/>
                  <a:pt x="203" y="9549"/>
                </a:cubicBezTo>
                <a:cubicBezTo>
                  <a:pt x="221" y="9469"/>
                  <a:pt x="240" y="9390"/>
                  <a:pt x="258" y="9310"/>
                </a:cubicBezTo>
                <a:cubicBezTo>
                  <a:pt x="270" y="9225"/>
                  <a:pt x="283" y="9141"/>
                  <a:pt x="295" y="9056"/>
                </a:cubicBezTo>
                <a:lnTo>
                  <a:pt x="295" y="8789"/>
                </a:lnTo>
                <a:lnTo>
                  <a:pt x="295" y="8521"/>
                </a:lnTo>
                <a:cubicBezTo>
                  <a:pt x="283" y="8338"/>
                  <a:pt x="270" y="8155"/>
                  <a:pt x="258" y="7972"/>
                </a:cubicBezTo>
                <a:cubicBezTo>
                  <a:pt x="240" y="7794"/>
                  <a:pt x="221" y="7615"/>
                  <a:pt x="203" y="7437"/>
                </a:cubicBezTo>
                <a:cubicBezTo>
                  <a:pt x="191" y="7263"/>
                  <a:pt x="178" y="7089"/>
                  <a:pt x="166" y="6915"/>
                </a:cubicBezTo>
                <a:lnTo>
                  <a:pt x="166" y="6662"/>
                </a:lnTo>
                <a:lnTo>
                  <a:pt x="184" y="6437"/>
                </a:lnTo>
                <a:cubicBezTo>
                  <a:pt x="196" y="6362"/>
                  <a:pt x="209" y="6286"/>
                  <a:pt x="221" y="6211"/>
                </a:cubicBezTo>
                <a:cubicBezTo>
                  <a:pt x="239" y="6145"/>
                  <a:pt x="258" y="6080"/>
                  <a:pt x="276" y="6014"/>
                </a:cubicBezTo>
                <a:lnTo>
                  <a:pt x="276" y="6014"/>
                </a:lnTo>
                <a:cubicBezTo>
                  <a:pt x="294" y="5972"/>
                  <a:pt x="313" y="5929"/>
                  <a:pt x="331" y="5887"/>
                </a:cubicBezTo>
                <a:cubicBezTo>
                  <a:pt x="356" y="5850"/>
                  <a:pt x="380" y="5812"/>
                  <a:pt x="405" y="5775"/>
                </a:cubicBezTo>
                <a:cubicBezTo>
                  <a:pt x="436" y="5742"/>
                  <a:pt x="466" y="5709"/>
                  <a:pt x="497" y="5676"/>
                </a:cubicBezTo>
                <a:lnTo>
                  <a:pt x="608" y="5577"/>
                </a:lnTo>
                <a:lnTo>
                  <a:pt x="718" y="5493"/>
                </a:lnTo>
                <a:lnTo>
                  <a:pt x="847" y="5408"/>
                </a:lnTo>
                <a:lnTo>
                  <a:pt x="976" y="5338"/>
                </a:lnTo>
                <a:lnTo>
                  <a:pt x="1123" y="5268"/>
                </a:lnTo>
                <a:lnTo>
                  <a:pt x="1436" y="5155"/>
                </a:lnTo>
                <a:lnTo>
                  <a:pt x="1768" y="5042"/>
                </a:lnTo>
                <a:lnTo>
                  <a:pt x="2431" y="4831"/>
                </a:lnTo>
                <a:lnTo>
                  <a:pt x="2431" y="4831"/>
                </a:lnTo>
                <a:lnTo>
                  <a:pt x="2615" y="4761"/>
                </a:lnTo>
                <a:lnTo>
                  <a:pt x="2799" y="4676"/>
                </a:lnTo>
                <a:lnTo>
                  <a:pt x="3131" y="4507"/>
                </a:lnTo>
                <a:lnTo>
                  <a:pt x="3297" y="4423"/>
                </a:lnTo>
                <a:lnTo>
                  <a:pt x="3481" y="4366"/>
                </a:lnTo>
                <a:lnTo>
                  <a:pt x="3683" y="4310"/>
                </a:lnTo>
                <a:lnTo>
                  <a:pt x="3923" y="4282"/>
                </a:lnTo>
                <a:lnTo>
                  <a:pt x="3923" y="4282"/>
                </a:lnTo>
                <a:cubicBezTo>
                  <a:pt x="3892" y="4150"/>
                  <a:pt x="3862" y="4019"/>
                  <a:pt x="3831" y="3887"/>
                </a:cubicBezTo>
                <a:cubicBezTo>
                  <a:pt x="3812" y="3826"/>
                  <a:pt x="3794" y="3765"/>
                  <a:pt x="3775" y="3704"/>
                </a:cubicBezTo>
                <a:cubicBezTo>
                  <a:pt x="3757" y="3652"/>
                  <a:pt x="3738" y="3601"/>
                  <a:pt x="3720" y="3549"/>
                </a:cubicBezTo>
                <a:cubicBezTo>
                  <a:pt x="3689" y="3502"/>
                  <a:pt x="3659" y="3455"/>
                  <a:pt x="3628" y="3408"/>
                </a:cubicBezTo>
                <a:lnTo>
                  <a:pt x="3536" y="3268"/>
                </a:lnTo>
                <a:lnTo>
                  <a:pt x="3407" y="3155"/>
                </a:lnTo>
                <a:lnTo>
                  <a:pt x="3260" y="3056"/>
                </a:lnTo>
                <a:lnTo>
                  <a:pt x="3260" y="3056"/>
                </a:lnTo>
                <a:cubicBezTo>
                  <a:pt x="3199" y="2807"/>
                  <a:pt x="3137" y="2559"/>
                  <a:pt x="3076" y="2310"/>
                </a:cubicBezTo>
                <a:cubicBezTo>
                  <a:pt x="3051" y="2197"/>
                  <a:pt x="3027" y="2085"/>
                  <a:pt x="3002" y="1972"/>
                </a:cubicBezTo>
                <a:cubicBezTo>
                  <a:pt x="2996" y="1920"/>
                  <a:pt x="2989" y="1869"/>
                  <a:pt x="2983" y="1817"/>
                </a:cubicBezTo>
                <a:lnTo>
                  <a:pt x="2983" y="1662"/>
                </a:lnTo>
                <a:lnTo>
                  <a:pt x="2983" y="1507"/>
                </a:lnTo>
                <a:cubicBezTo>
                  <a:pt x="2989" y="1460"/>
                  <a:pt x="2996" y="1413"/>
                  <a:pt x="3002" y="1366"/>
                </a:cubicBezTo>
                <a:cubicBezTo>
                  <a:pt x="3014" y="1314"/>
                  <a:pt x="3027" y="1263"/>
                  <a:pt x="3039" y="1211"/>
                </a:cubicBezTo>
                <a:cubicBezTo>
                  <a:pt x="3057" y="1164"/>
                  <a:pt x="3076" y="1117"/>
                  <a:pt x="3094" y="1070"/>
                </a:cubicBezTo>
                <a:cubicBezTo>
                  <a:pt x="3119" y="1023"/>
                  <a:pt x="3143" y="977"/>
                  <a:pt x="3168" y="930"/>
                </a:cubicBezTo>
                <a:cubicBezTo>
                  <a:pt x="3199" y="883"/>
                  <a:pt x="3229" y="836"/>
                  <a:pt x="3260" y="789"/>
                </a:cubicBezTo>
                <a:lnTo>
                  <a:pt x="3389" y="662"/>
                </a:lnTo>
                <a:lnTo>
                  <a:pt x="3536" y="521"/>
                </a:lnTo>
                <a:lnTo>
                  <a:pt x="3536" y="521"/>
                </a:lnTo>
                <a:lnTo>
                  <a:pt x="3610" y="521"/>
                </a:lnTo>
                <a:lnTo>
                  <a:pt x="3683" y="521"/>
                </a:lnTo>
                <a:lnTo>
                  <a:pt x="3794" y="507"/>
                </a:lnTo>
                <a:cubicBezTo>
                  <a:pt x="3831" y="498"/>
                  <a:pt x="3867" y="488"/>
                  <a:pt x="3904" y="479"/>
                </a:cubicBezTo>
                <a:lnTo>
                  <a:pt x="3959" y="479"/>
                </a:lnTo>
                <a:lnTo>
                  <a:pt x="4033" y="479"/>
                </a:lnTo>
                <a:lnTo>
                  <a:pt x="4033" y="479"/>
                </a:lnTo>
                <a:cubicBezTo>
                  <a:pt x="4051" y="465"/>
                  <a:pt x="4070" y="451"/>
                  <a:pt x="4088" y="437"/>
                </a:cubicBezTo>
                <a:cubicBezTo>
                  <a:pt x="4107" y="418"/>
                  <a:pt x="4125" y="399"/>
                  <a:pt x="4144" y="380"/>
                </a:cubicBezTo>
                <a:cubicBezTo>
                  <a:pt x="4168" y="338"/>
                  <a:pt x="4193" y="296"/>
                  <a:pt x="4217" y="254"/>
                </a:cubicBezTo>
                <a:cubicBezTo>
                  <a:pt x="4236" y="212"/>
                  <a:pt x="4254" y="169"/>
                  <a:pt x="4273" y="127"/>
                </a:cubicBezTo>
                <a:lnTo>
                  <a:pt x="4309" y="70"/>
                </a:lnTo>
                <a:lnTo>
                  <a:pt x="4365" y="14"/>
                </a:lnTo>
                <a:lnTo>
                  <a:pt x="4365" y="14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>
              <a:latin typeface="+mj-lt"/>
            </a:endParaRPr>
          </a:p>
        </p:txBody>
      </p:sp>
      <p:sp>
        <p:nvSpPr>
          <p:cNvPr id="85" name="Freeform 26"/>
          <p:cNvSpPr>
            <a:spLocks/>
          </p:cNvSpPr>
          <p:nvPr/>
        </p:nvSpPr>
        <p:spPr bwMode="auto">
          <a:xfrm>
            <a:off x="5937045" y="3552545"/>
            <a:ext cx="895992" cy="1251860"/>
          </a:xfrm>
          <a:custGeom>
            <a:avLst/>
            <a:gdLst>
              <a:gd name="T0" fmla="*/ 890 w 992"/>
              <a:gd name="T1" fmla="*/ 560 h 1386"/>
              <a:gd name="T2" fmla="*/ 868 w 992"/>
              <a:gd name="T3" fmla="*/ 496 h 1386"/>
              <a:gd name="T4" fmla="*/ 834 w 992"/>
              <a:gd name="T5" fmla="*/ 474 h 1386"/>
              <a:gd name="T6" fmla="*/ 880 w 992"/>
              <a:gd name="T7" fmla="*/ 650 h 1386"/>
              <a:gd name="T8" fmla="*/ 894 w 992"/>
              <a:gd name="T9" fmla="*/ 768 h 1386"/>
              <a:gd name="T10" fmla="*/ 928 w 992"/>
              <a:gd name="T11" fmla="*/ 794 h 1386"/>
              <a:gd name="T12" fmla="*/ 974 w 992"/>
              <a:gd name="T13" fmla="*/ 792 h 1386"/>
              <a:gd name="T14" fmla="*/ 990 w 992"/>
              <a:gd name="T15" fmla="*/ 768 h 1386"/>
              <a:gd name="T16" fmla="*/ 992 w 992"/>
              <a:gd name="T17" fmla="*/ 786 h 1386"/>
              <a:gd name="T18" fmla="*/ 958 w 992"/>
              <a:gd name="T19" fmla="*/ 814 h 1386"/>
              <a:gd name="T20" fmla="*/ 912 w 992"/>
              <a:gd name="T21" fmla="*/ 810 h 1386"/>
              <a:gd name="T22" fmla="*/ 906 w 992"/>
              <a:gd name="T23" fmla="*/ 882 h 1386"/>
              <a:gd name="T24" fmla="*/ 922 w 992"/>
              <a:gd name="T25" fmla="*/ 888 h 1386"/>
              <a:gd name="T26" fmla="*/ 948 w 992"/>
              <a:gd name="T27" fmla="*/ 876 h 1386"/>
              <a:gd name="T28" fmla="*/ 950 w 992"/>
              <a:gd name="T29" fmla="*/ 890 h 1386"/>
              <a:gd name="T30" fmla="*/ 918 w 992"/>
              <a:gd name="T31" fmla="*/ 906 h 1386"/>
              <a:gd name="T32" fmla="*/ 932 w 992"/>
              <a:gd name="T33" fmla="*/ 926 h 1386"/>
              <a:gd name="T34" fmla="*/ 918 w 992"/>
              <a:gd name="T35" fmla="*/ 934 h 1386"/>
              <a:gd name="T36" fmla="*/ 948 w 992"/>
              <a:gd name="T37" fmla="*/ 936 h 1386"/>
              <a:gd name="T38" fmla="*/ 934 w 992"/>
              <a:gd name="T39" fmla="*/ 950 h 1386"/>
              <a:gd name="T40" fmla="*/ 894 w 992"/>
              <a:gd name="T41" fmla="*/ 960 h 1386"/>
              <a:gd name="T42" fmla="*/ 884 w 992"/>
              <a:gd name="T43" fmla="*/ 1118 h 1386"/>
              <a:gd name="T44" fmla="*/ 898 w 992"/>
              <a:gd name="T45" fmla="*/ 1338 h 1386"/>
              <a:gd name="T46" fmla="*/ 6 w 992"/>
              <a:gd name="T47" fmla="*/ 1386 h 1386"/>
              <a:gd name="T48" fmla="*/ 26 w 992"/>
              <a:gd name="T49" fmla="*/ 1224 h 1386"/>
              <a:gd name="T50" fmla="*/ 24 w 992"/>
              <a:gd name="T51" fmla="*/ 1026 h 1386"/>
              <a:gd name="T52" fmla="*/ 4 w 992"/>
              <a:gd name="T53" fmla="*/ 900 h 1386"/>
              <a:gd name="T54" fmla="*/ 4 w 992"/>
              <a:gd name="T55" fmla="*/ 796 h 1386"/>
              <a:gd name="T56" fmla="*/ 38 w 992"/>
              <a:gd name="T57" fmla="*/ 728 h 1386"/>
              <a:gd name="T58" fmla="*/ 74 w 992"/>
              <a:gd name="T59" fmla="*/ 704 h 1386"/>
              <a:gd name="T60" fmla="*/ 148 w 992"/>
              <a:gd name="T61" fmla="*/ 678 h 1386"/>
              <a:gd name="T62" fmla="*/ 108 w 992"/>
              <a:gd name="T63" fmla="*/ 636 h 1386"/>
              <a:gd name="T64" fmla="*/ 104 w 992"/>
              <a:gd name="T65" fmla="*/ 598 h 1386"/>
              <a:gd name="T66" fmla="*/ 126 w 992"/>
              <a:gd name="T67" fmla="*/ 624 h 1386"/>
              <a:gd name="T68" fmla="*/ 164 w 992"/>
              <a:gd name="T69" fmla="*/ 658 h 1386"/>
              <a:gd name="T70" fmla="*/ 176 w 992"/>
              <a:gd name="T71" fmla="*/ 646 h 1386"/>
              <a:gd name="T72" fmla="*/ 148 w 992"/>
              <a:gd name="T73" fmla="*/ 596 h 1386"/>
              <a:gd name="T74" fmla="*/ 160 w 992"/>
              <a:gd name="T75" fmla="*/ 592 h 1386"/>
              <a:gd name="T76" fmla="*/ 180 w 992"/>
              <a:gd name="T77" fmla="*/ 636 h 1386"/>
              <a:gd name="T78" fmla="*/ 190 w 992"/>
              <a:gd name="T79" fmla="*/ 628 h 1386"/>
              <a:gd name="T80" fmla="*/ 196 w 992"/>
              <a:gd name="T81" fmla="*/ 620 h 1386"/>
              <a:gd name="T82" fmla="*/ 184 w 992"/>
              <a:gd name="T83" fmla="*/ 554 h 1386"/>
              <a:gd name="T84" fmla="*/ 202 w 992"/>
              <a:gd name="T85" fmla="*/ 420 h 1386"/>
              <a:gd name="T86" fmla="*/ 208 w 992"/>
              <a:gd name="T87" fmla="*/ 344 h 1386"/>
              <a:gd name="T88" fmla="*/ 190 w 992"/>
              <a:gd name="T89" fmla="*/ 380 h 1386"/>
              <a:gd name="T90" fmla="*/ 182 w 992"/>
              <a:gd name="T91" fmla="*/ 376 h 1386"/>
              <a:gd name="T92" fmla="*/ 210 w 992"/>
              <a:gd name="T93" fmla="*/ 324 h 1386"/>
              <a:gd name="T94" fmla="*/ 244 w 992"/>
              <a:gd name="T95" fmla="*/ 194 h 1386"/>
              <a:gd name="T96" fmla="*/ 300 w 992"/>
              <a:gd name="T97" fmla="*/ 88 h 1386"/>
              <a:gd name="T98" fmla="*/ 388 w 992"/>
              <a:gd name="T99" fmla="*/ 18 h 1386"/>
              <a:gd name="T100" fmla="*/ 516 w 992"/>
              <a:gd name="T101" fmla="*/ 0 h 1386"/>
              <a:gd name="T102" fmla="*/ 560 w 992"/>
              <a:gd name="T103" fmla="*/ 10 h 1386"/>
              <a:gd name="T104" fmla="*/ 620 w 992"/>
              <a:gd name="T105" fmla="*/ 50 h 1386"/>
              <a:gd name="T106" fmla="*/ 690 w 992"/>
              <a:gd name="T107" fmla="*/ 162 h 1386"/>
              <a:gd name="T108" fmla="*/ 770 w 992"/>
              <a:gd name="T109" fmla="*/ 302 h 1386"/>
              <a:gd name="T110" fmla="*/ 852 w 992"/>
              <a:gd name="T111" fmla="*/ 426 h 1386"/>
              <a:gd name="T112" fmla="*/ 828 w 992"/>
              <a:gd name="T113" fmla="*/ 390 h 1386"/>
              <a:gd name="T114" fmla="*/ 812 w 992"/>
              <a:gd name="T115" fmla="*/ 402 h 1386"/>
              <a:gd name="T116" fmla="*/ 850 w 992"/>
              <a:gd name="T117" fmla="*/ 472 h 1386"/>
              <a:gd name="T118" fmla="*/ 894 w 992"/>
              <a:gd name="T119" fmla="*/ 536 h 1386"/>
              <a:gd name="T120" fmla="*/ 900 w 992"/>
              <a:gd name="T121" fmla="*/ 606 h 1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992" h="1386">
                <a:moveTo>
                  <a:pt x="894" y="630"/>
                </a:moveTo>
                <a:lnTo>
                  <a:pt x="894" y="630"/>
                </a:lnTo>
                <a:lnTo>
                  <a:pt x="892" y="586"/>
                </a:lnTo>
                <a:lnTo>
                  <a:pt x="890" y="560"/>
                </a:lnTo>
                <a:lnTo>
                  <a:pt x="886" y="538"/>
                </a:lnTo>
                <a:lnTo>
                  <a:pt x="878" y="516"/>
                </a:lnTo>
                <a:lnTo>
                  <a:pt x="874" y="506"/>
                </a:lnTo>
                <a:lnTo>
                  <a:pt x="868" y="496"/>
                </a:lnTo>
                <a:lnTo>
                  <a:pt x="862" y="488"/>
                </a:lnTo>
                <a:lnTo>
                  <a:pt x="854" y="482"/>
                </a:lnTo>
                <a:lnTo>
                  <a:pt x="844" y="478"/>
                </a:lnTo>
                <a:lnTo>
                  <a:pt x="834" y="474"/>
                </a:lnTo>
                <a:lnTo>
                  <a:pt x="834" y="474"/>
                </a:lnTo>
                <a:lnTo>
                  <a:pt x="854" y="542"/>
                </a:lnTo>
                <a:lnTo>
                  <a:pt x="872" y="614"/>
                </a:lnTo>
                <a:lnTo>
                  <a:pt x="880" y="650"/>
                </a:lnTo>
                <a:lnTo>
                  <a:pt x="886" y="688"/>
                </a:lnTo>
                <a:lnTo>
                  <a:pt x="890" y="728"/>
                </a:lnTo>
                <a:lnTo>
                  <a:pt x="894" y="768"/>
                </a:lnTo>
                <a:lnTo>
                  <a:pt x="894" y="768"/>
                </a:lnTo>
                <a:lnTo>
                  <a:pt x="896" y="774"/>
                </a:lnTo>
                <a:lnTo>
                  <a:pt x="900" y="778"/>
                </a:lnTo>
                <a:lnTo>
                  <a:pt x="912" y="788"/>
                </a:lnTo>
                <a:lnTo>
                  <a:pt x="928" y="794"/>
                </a:lnTo>
                <a:lnTo>
                  <a:pt x="944" y="798"/>
                </a:lnTo>
                <a:lnTo>
                  <a:pt x="960" y="796"/>
                </a:lnTo>
                <a:lnTo>
                  <a:pt x="968" y="796"/>
                </a:lnTo>
                <a:lnTo>
                  <a:pt x="974" y="792"/>
                </a:lnTo>
                <a:lnTo>
                  <a:pt x="980" y="788"/>
                </a:lnTo>
                <a:lnTo>
                  <a:pt x="984" y="782"/>
                </a:lnTo>
                <a:lnTo>
                  <a:pt x="988" y="776"/>
                </a:lnTo>
                <a:lnTo>
                  <a:pt x="990" y="768"/>
                </a:lnTo>
                <a:lnTo>
                  <a:pt x="990" y="768"/>
                </a:lnTo>
                <a:lnTo>
                  <a:pt x="992" y="774"/>
                </a:lnTo>
                <a:lnTo>
                  <a:pt x="992" y="780"/>
                </a:lnTo>
                <a:lnTo>
                  <a:pt x="992" y="786"/>
                </a:lnTo>
                <a:lnTo>
                  <a:pt x="990" y="790"/>
                </a:lnTo>
                <a:lnTo>
                  <a:pt x="982" y="800"/>
                </a:lnTo>
                <a:lnTo>
                  <a:pt x="972" y="808"/>
                </a:lnTo>
                <a:lnTo>
                  <a:pt x="958" y="814"/>
                </a:lnTo>
                <a:lnTo>
                  <a:pt x="942" y="816"/>
                </a:lnTo>
                <a:lnTo>
                  <a:pt x="928" y="816"/>
                </a:lnTo>
                <a:lnTo>
                  <a:pt x="912" y="810"/>
                </a:lnTo>
                <a:lnTo>
                  <a:pt x="912" y="810"/>
                </a:lnTo>
                <a:lnTo>
                  <a:pt x="906" y="828"/>
                </a:lnTo>
                <a:lnTo>
                  <a:pt x="904" y="846"/>
                </a:lnTo>
                <a:lnTo>
                  <a:pt x="904" y="866"/>
                </a:lnTo>
                <a:lnTo>
                  <a:pt x="906" y="882"/>
                </a:lnTo>
                <a:lnTo>
                  <a:pt x="906" y="882"/>
                </a:lnTo>
                <a:lnTo>
                  <a:pt x="910" y="886"/>
                </a:lnTo>
                <a:lnTo>
                  <a:pt x="916" y="888"/>
                </a:lnTo>
                <a:lnTo>
                  <a:pt x="922" y="888"/>
                </a:lnTo>
                <a:lnTo>
                  <a:pt x="928" y="888"/>
                </a:lnTo>
                <a:lnTo>
                  <a:pt x="942" y="884"/>
                </a:lnTo>
                <a:lnTo>
                  <a:pt x="946" y="880"/>
                </a:lnTo>
                <a:lnTo>
                  <a:pt x="948" y="876"/>
                </a:lnTo>
                <a:lnTo>
                  <a:pt x="948" y="876"/>
                </a:lnTo>
                <a:lnTo>
                  <a:pt x="952" y="880"/>
                </a:lnTo>
                <a:lnTo>
                  <a:pt x="952" y="886"/>
                </a:lnTo>
                <a:lnTo>
                  <a:pt x="950" y="890"/>
                </a:lnTo>
                <a:lnTo>
                  <a:pt x="944" y="896"/>
                </a:lnTo>
                <a:lnTo>
                  <a:pt x="932" y="902"/>
                </a:lnTo>
                <a:lnTo>
                  <a:pt x="918" y="906"/>
                </a:lnTo>
                <a:lnTo>
                  <a:pt x="918" y="906"/>
                </a:lnTo>
                <a:lnTo>
                  <a:pt x="926" y="912"/>
                </a:lnTo>
                <a:lnTo>
                  <a:pt x="934" y="920"/>
                </a:lnTo>
                <a:lnTo>
                  <a:pt x="934" y="924"/>
                </a:lnTo>
                <a:lnTo>
                  <a:pt x="932" y="926"/>
                </a:lnTo>
                <a:lnTo>
                  <a:pt x="926" y="928"/>
                </a:lnTo>
                <a:lnTo>
                  <a:pt x="918" y="930"/>
                </a:lnTo>
                <a:lnTo>
                  <a:pt x="918" y="930"/>
                </a:lnTo>
                <a:lnTo>
                  <a:pt x="918" y="934"/>
                </a:lnTo>
                <a:lnTo>
                  <a:pt x="922" y="936"/>
                </a:lnTo>
                <a:lnTo>
                  <a:pt x="930" y="936"/>
                </a:lnTo>
                <a:lnTo>
                  <a:pt x="940" y="936"/>
                </a:lnTo>
                <a:lnTo>
                  <a:pt x="948" y="936"/>
                </a:lnTo>
                <a:lnTo>
                  <a:pt x="948" y="936"/>
                </a:lnTo>
                <a:lnTo>
                  <a:pt x="946" y="942"/>
                </a:lnTo>
                <a:lnTo>
                  <a:pt x="940" y="948"/>
                </a:lnTo>
                <a:lnTo>
                  <a:pt x="934" y="950"/>
                </a:lnTo>
                <a:lnTo>
                  <a:pt x="926" y="952"/>
                </a:lnTo>
                <a:lnTo>
                  <a:pt x="908" y="954"/>
                </a:lnTo>
                <a:lnTo>
                  <a:pt x="900" y="956"/>
                </a:lnTo>
                <a:lnTo>
                  <a:pt x="894" y="960"/>
                </a:lnTo>
                <a:lnTo>
                  <a:pt x="894" y="960"/>
                </a:lnTo>
                <a:lnTo>
                  <a:pt x="890" y="1010"/>
                </a:lnTo>
                <a:lnTo>
                  <a:pt x="886" y="1064"/>
                </a:lnTo>
                <a:lnTo>
                  <a:pt x="884" y="1118"/>
                </a:lnTo>
                <a:lnTo>
                  <a:pt x="886" y="1174"/>
                </a:lnTo>
                <a:lnTo>
                  <a:pt x="888" y="1230"/>
                </a:lnTo>
                <a:lnTo>
                  <a:pt x="892" y="1286"/>
                </a:lnTo>
                <a:lnTo>
                  <a:pt x="898" y="1338"/>
                </a:lnTo>
                <a:lnTo>
                  <a:pt x="906" y="1386"/>
                </a:lnTo>
                <a:lnTo>
                  <a:pt x="906" y="1386"/>
                </a:lnTo>
                <a:lnTo>
                  <a:pt x="6" y="1386"/>
                </a:lnTo>
                <a:lnTo>
                  <a:pt x="6" y="1386"/>
                </a:lnTo>
                <a:lnTo>
                  <a:pt x="12" y="1352"/>
                </a:lnTo>
                <a:lnTo>
                  <a:pt x="18" y="1314"/>
                </a:lnTo>
                <a:lnTo>
                  <a:pt x="22" y="1270"/>
                </a:lnTo>
                <a:lnTo>
                  <a:pt x="26" y="1224"/>
                </a:lnTo>
                <a:lnTo>
                  <a:pt x="28" y="1174"/>
                </a:lnTo>
                <a:lnTo>
                  <a:pt x="28" y="1124"/>
                </a:lnTo>
                <a:lnTo>
                  <a:pt x="28" y="1074"/>
                </a:lnTo>
                <a:lnTo>
                  <a:pt x="24" y="1026"/>
                </a:lnTo>
                <a:lnTo>
                  <a:pt x="24" y="1026"/>
                </a:lnTo>
                <a:lnTo>
                  <a:pt x="18" y="986"/>
                </a:lnTo>
                <a:lnTo>
                  <a:pt x="12" y="944"/>
                </a:lnTo>
                <a:lnTo>
                  <a:pt x="4" y="900"/>
                </a:lnTo>
                <a:lnTo>
                  <a:pt x="0" y="858"/>
                </a:lnTo>
                <a:lnTo>
                  <a:pt x="0" y="836"/>
                </a:lnTo>
                <a:lnTo>
                  <a:pt x="0" y="816"/>
                </a:lnTo>
                <a:lnTo>
                  <a:pt x="4" y="796"/>
                </a:lnTo>
                <a:lnTo>
                  <a:pt x="8" y="776"/>
                </a:lnTo>
                <a:lnTo>
                  <a:pt x="16" y="758"/>
                </a:lnTo>
                <a:lnTo>
                  <a:pt x="26" y="742"/>
                </a:lnTo>
                <a:lnTo>
                  <a:pt x="38" y="728"/>
                </a:lnTo>
                <a:lnTo>
                  <a:pt x="54" y="714"/>
                </a:lnTo>
                <a:lnTo>
                  <a:pt x="54" y="714"/>
                </a:lnTo>
                <a:lnTo>
                  <a:pt x="64" y="708"/>
                </a:lnTo>
                <a:lnTo>
                  <a:pt x="74" y="704"/>
                </a:lnTo>
                <a:lnTo>
                  <a:pt x="100" y="698"/>
                </a:lnTo>
                <a:lnTo>
                  <a:pt x="156" y="690"/>
                </a:lnTo>
                <a:lnTo>
                  <a:pt x="156" y="690"/>
                </a:lnTo>
                <a:lnTo>
                  <a:pt x="148" y="678"/>
                </a:lnTo>
                <a:lnTo>
                  <a:pt x="138" y="668"/>
                </a:lnTo>
                <a:lnTo>
                  <a:pt x="126" y="658"/>
                </a:lnTo>
                <a:lnTo>
                  <a:pt x="116" y="648"/>
                </a:lnTo>
                <a:lnTo>
                  <a:pt x="108" y="636"/>
                </a:lnTo>
                <a:lnTo>
                  <a:pt x="104" y="622"/>
                </a:lnTo>
                <a:lnTo>
                  <a:pt x="102" y="616"/>
                </a:lnTo>
                <a:lnTo>
                  <a:pt x="102" y="608"/>
                </a:lnTo>
                <a:lnTo>
                  <a:pt x="104" y="598"/>
                </a:lnTo>
                <a:lnTo>
                  <a:pt x="108" y="588"/>
                </a:lnTo>
                <a:lnTo>
                  <a:pt x="108" y="588"/>
                </a:lnTo>
                <a:lnTo>
                  <a:pt x="120" y="612"/>
                </a:lnTo>
                <a:lnTo>
                  <a:pt x="126" y="624"/>
                </a:lnTo>
                <a:lnTo>
                  <a:pt x="132" y="636"/>
                </a:lnTo>
                <a:lnTo>
                  <a:pt x="140" y="646"/>
                </a:lnTo>
                <a:lnTo>
                  <a:pt x="150" y="654"/>
                </a:lnTo>
                <a:lnTo>
                  <a:pt x="164" y="658"/>
                </a:lnTo>
                <a:lnTo>
                  <a:pt x="180" y="660"/>
                </a:lnTo>
                <a:lnTo>
                  <a:pt x="180" y="660"/>
                </a:lnTo>
                <a:lnTo>
                  <a:pt x="180" y="654"/>
                </a:lnTo>
                <a:lnTo>
                  <a:pt x="176" y="646"/>
                </a:lnTo>
                <a:lnTo>
                  <a:pt x="164" y="630"/>
                </a:lnTo>
                <a:lnTo>
                  <a:pt x="156" y="620"/>
                </a:lnTo>
                <a:lnTo>
                  <a:pt x="152" y="610"/>
                </a:lnTo>
                <a:lnTo>
                  <a:pt x="148" y="596"/>
                </a:lnTo>
                <a:lnTo>
                  <a:pt x="150" y="582"/>
                </a:lnTo>
                <a:lnTo>
                  <a:pt x="150" y="582"/>
                </a:lnTo>
                <a:lnTo>
                  <a:pt x="156" y="586"/>
                </a:lnTo>
                <a:lnTo>
                  <a:pt x="160" y="592"/>
                </a:lnTo>
                <a:lnTo>
                  <a:pt x="166" y="608"/>
                </a:lnTo>
                <a:lnTo>
                  <a:pt x="172" y="622"/>
                </a:lnTo>
                <a:lnTo>
                  <a:pt x="176" y="630"/>
                </a:lnTo>
                <a:lnTo>
                  <a:pt x="180" y="636"/>
                </a:lnTo>
                <a:lnTo>
                  <a:pt x="180" y="636"/>
                </a:lnTo>
                <a:lnTo>
                  <a:pt x="186" y="628"/>
                </a:lnTo>
                <a:lnTo>
                  <a:pt x="188" y="628"/>
                </a:lnTo>
                <a:lnTo>
                  <a:pt x="190" y="628"/>
                </a:lnTo>
                <a:lnTo>
                  <a:pt x="196" y="630"/>
                </a:lnTo>
                <a:lnTo>
                  <a:pt x="204" y="636"/>
                </a:lnTo>
                <a:lnTo>
                  <a:pt x="204" y="636"/>
                </a:lnTo>
                <a:lnTo>
                  <a:pt x="196" y="620"/>
                </a:lnTo>
                <a:lnTo>
                  <a:pt x="192" y="604"/>
                </a:lnTo>
                <a:lnTo>
                  <a:pt x="188" y="588"/>
                </a:lnTo>
                <a:lnTo>
                  <a:pt x="186" y="572"/>
                </a:lnTo>
                <a:lnTo>
                  <a:pt x="184" y="554"/>
                </a:lnTo>
                <a:lnTo>
                  <a:pt x="186" y="536"/>
                </a:lnTo>
                <a:lnTo>
                  <a:pt x="188" y="498"/>
                </a:lnTo>
                <a:lnTo>
                  <a:pt x="194" y="460"/>
                </a:lnTo>
                <a:lnTo>
                  <a:pt x="202" y="420"/>
                </a:lnTo>
                <a:lnTo>
                  <a:pt x="210" y="380"/>
                </a:lnTo>
                <a:lnTo>
                  <a:pt x="216" y="342"/>
                </a:lnTo>
                <a:lnTo>
                  <a:pt x="216" y="342"/>
                </a:lnTo>
                <a:lnTo>
                  <a:pt x="208" y="344"/>
                </a:lnTo>
                <a:lnTo>
                  <a:pt x="202" y="350"/>
                </a:lnTo>
                <a:lnTo>
                  <a:pt x="198" y="356"/>
                </a:lnTo>
                <a:lnTo>
                  <a:pt x="196" y="364"/>
                </a:lnTo>
                <a:lnTo>
                  <a:pt x="190" y="380"/>
                </a:lnTo>
                <a:lnTo>
                  <a:pt x="186" y="396"/>
                </a:lnTo>
                <a:lnTo>
                  <a:pt x="186" y="396"/>
                </a:lnTo>
                <a:lnTo>
                  <a:pt x="182" y="386"/>
                </a:lnTo>
                <a:lnTo>
                  <a:pt x="182" y="376"/>
                </a:lnTo>
                <a:lnTo>
                  <a:pt x="184" y="366"/>
                </a:lnTo>
                <a:lnTo>
                  <a:pt x="188" y="356"/>
                </a:lnTo>
                <a:lnTo>
                  <a:pt x="198" y="338"/>
                </a:lnTo>
                <a:lnTo>
                  <a:pt x="210" y="324"/>
                </a:lnTo>
                <a:lnTo>
                  <a:pt x="210" y="324"/>
                </a:lnTo>
                <a:lnTo>
                  <a:pt x="224" y="258"/>
                </a:lnTo>
                <a:lnTo>
                  <a:pt x="234" y="226"/>
                </a:lnTo>
                <a:lnTo>
                  <a:pt x="244" y="194"/>
                </a:lnTo>
                <a:lnTo>
                  <a:pt x="256" y="166"/>
                </a:lnTo>
                <a:lnTo>
                  <a:pt x="270" y="138"/>
                </a:lnTo>
                <a:lnTo>
                  <a:pt x="284" y="112"/>
                </a:lnTo>
                <a:lnTo>
                  <a:pt x="300" y="88"/>
                </a:lnTo>
                <a:lnTo>
                  <a:pt x="320" y="68"/>
                </a:lnTo>
                <a:lnTo>
                  <a:pt x="340" y="48"/>
                </a:lnTo>
                <a:lnTo>
                  <a:pt x="364" y="32"/>
                </a:lnTo>
                <a:lnTo>
                  <a:pt x="388" y="18"/>
                </a:lnTo>
                <a:lnTo>
                  <a:pt x="416" y="8"/>
                </a:lnTo>
                <a:lnTo>
                  <a:pt x="446" y="2"/>
                </a:lnTo>
                <a:lnTo>
                  <a:pt x="480" y="0"/>
                </a:lnTo>
                <a:lnTo>
                  <a:pt x="516" y="0"/>
                </a:lnTo>
                <a:lnTo>
                  <a:pt x="516" y="0"/>
                </a:lnTo>
                <a:lnTo>
                  <a:pt x="532" y="2"/>
                </a:lnTo>
                <a:lnTo>
                  <a:pt x="546" y="6"/>
                </a:lnTo>
                <a:lnTo>
                  <a:pt x="560" y="10"/>
                </a:lnTo>
                <a:lnTo>
                  <a:pt x="574" y="16"/>
                </a:lnTo>
                <a:lnTo>
                  <a:pt x="586" y="22"/>
                </a:lnTo>
                <a:lnTo>
                  <a:pt x="598" y="30"/>
                </a:lnTo>
                <a:lnTo>
                  <a:pt x="620" y="50"/>
                </a:lnTo>
                <a:lnTo>
                  <a:pt x="640" y="74"/>
                </a:lnTo>
                <a:lnTo>
                  <a:pt x="658" y="100"/>
                </a:lnTo>
                <a:lnTo>
                  <a:pt x="674" y="130"/>
                </a:lnTo>
                <a:lnTo>
                  <a:pt x="690" y="162"/>
                </a:lnTo>
                <a:lnTo>
                  <a:pt x="690" y="162"/>
                </a:lnTo>
                <a:lnTo>
                  <a:pt x="708" y="200"/>
                </a:lnTo>
                <a:lnTo>
                  <a:pt x="728" y="234"/>
                </a:lnTo>
                <a:lnTo>
                  <a:pt x="770" y="302"/>
                </a:lnTo>
                <a:lnTo>
                  <a:pt x="812" y="366"/>
                </a:lnTo>
                <a:lnTo>
                  <a:pt x="858" y="432"/>
                </a:lnTo>
                <a:lnTo>
                  <a:pt x="858" y="432"/>
                </a:lnTo>
                <a:lnTo>
                  <a:pt x="852" y="426"/>
                </a:lnTo>
                <a:lnTo>
                  <a:pt x="846" y="420"/>
                </a:lnTo>
                <a:lnTo>
                  <a:pt x="838" y="404"/>
                </a:lnTo>
                <a:lnTo>
                  <a:pt x="832" y="398"/>
                </a:lnTo>
                <a:lnTo>
                  <a:pt x="828" y="390"/>
                </a:lnTo>
                <a:lnTo>
                  <a:pt x="820" y="386"/>
                </a:lnTo>
                <a:lnTo>
                  <a:pt x="810" y="384"/>
                </a:lnTo>
                <a:lnTo>
                  <a:pt x="810" y="384"/>
                </a:lnTo>
                <a:lnTo>
                  <a:pt x="812" y="402"/>
                </a:lnTo>
                <a:lnTo>
                  <a:pt x="816" y="418"/>
                </a:lnTo>
                <a:lnTo>
                  <a:pt x="822" y="434"/>
                </a:lnTo>
                <a:lnTo>
                  <a:pt x="830" y="448"/>
                </a:lnTo>
                <a:lnTo>
                  <a:pt x="850" y="472"/>
                </a:lnTo>
                <a:lnTo>
                  <a:pt x="870" y="496"/>
                </a:lnTo>
                <a:lnTo>
                  <a:pt x="880" y="510"/>
                </a:lnTo>
                <a:lnTo>
                  <a:pt x="888" y="522"/>
                </a:lnTo>
                <a:lnTo>
                  <a:pt x="894" y="536"/>
                </a:lnTo>
                <a:lnTo>
                  <a:pt x="900" y="552"/>
                </a:lnTo>
                <a:lnTo>
                  <a:pt x="902" y="568"/>
                </a:lnTo>
                <a:lnTo>
                  <a:pt x="904" y="586"/>
                </a:lnTo>
                <a:lnTo>
                  <a:pt x="900" y="606"/>
                </a:lnTo>
                <a:lnTo>
                  <a:pt x="894" y="630"/>
                </a:lnTo>
                <a:lnTo>
                  <a:pt x="894" y="63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861331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>
                <a:solidFill>
                  <a:schemeClr val="accent2"/>
                </a:solidFill>
                <a:latin typeface="+mj-lt"/>
              </a:rPr>
              <a:t>Terima</a:t>
            </a:r>
            <a:r>
              <a:rPr lang="en-GB" dirty="0" smtClean="0">
                <a:solidFill>
                  <a:schemeClr val="accent2"/>
                </a:solidFill>
                <a:latin typeface="+mj-lt"/>
              </a:rPr>
              <a:t> </a:t>
            </a:r>
            <a:r>
              <a:rPr lang="en-GB" dirty="0" err="1" smtClean="0">
                <a:solidFill>
                  <a:schemeClr val="accent2"/>
                </a:solidFill>
                <a:latin typeface="+mj-lt"/>
              </a:rPr>
              <a:t>Kasih</a:t>
            </a:r>
            <a:endParaRPr lang="en-GB" dirty="0">
              <a:solidFill>
                <a:schemeClr val="accent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846583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~2997995">
  <a:themeElements>
    <a:clrScheme name="Custom 4">
      <a:dk1>
        <a:srgbClr val="000000"/>
      </a:dk1>
      <a:lt1>
        <a:srgbClr val="FFFFFF"/>
      </a:lt1>
      <a:dk2>
        <a:srgbClr val="E0301E"/>
      </a:dk2>
      <a:lt2>
        <a:srgbClr val="FFFFFF"/>
      </a:lt2>
      <a:accent1>
        <a:srgbClr val="E0301E"/>
      </a:accent1>
      <a:accent2>
        <a:srgbClr val="A32020"/>
      </a:accent2>
      <a:accent3>
        <a:srgbClr val="DB536A"/>
      </a:accent3>
      <a:accent4>
        <a:srgbClr val="602320"/>
      </a:accent4>
      <a:accent5>
        <a:srgbClr val="FFB600"/>
      </a:accent5>
      <a:accent6>
        <a:srgbClr val="DC6900"/>
      </a:accent6>
      <a:hlink>
        <a:srgbClr val="A32020"/>
      </a:hlink>
      <a:folHlink>
        <a:srgbClr val="A32020"/>
      </a:folHlink>
    </a:clrScheme>
    <a:fontScheme name="PwC">
      <a:majorFont>
        <a:latin typeface="Georgia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ltGray">
        <a:solidFill>
          <a:schemeClr val="tx2"/>
        </a:solidFill>
        <a:ln w="3175">
          <a:solidFill>
            <a:schemeClr val="tx2"/>
          </a:solidFill>
        </a:ln>
      </a:spPr>
      <a:bodyPr rtlCol="0" anchor="ctr"/>
      <a:lstStyle>
        <a:defPPr algn="ctr">
          <a:defRPr dirty="0" err="1" smtClean="0">
            <a:solidFill>
              <a:schemeClr val="bg1"/>
            </a:solidFill>
            <a:latin typeface="Georgia" pitchFamily="18" charset="0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lIns="0" tIns="0" rIns="0" bIns="0" rtlCol="0">
        <a:noAutofit/>
      </a:bodyPr>
      <a:lstStyle>
        <a:defPPr>
          <a:spcAft>
            <a:spcPts val="900"/>
          </a:spcAft>
          <a:defRPr sz="2000" dirty="0" smtClean="0">
            <a:latin typeface="Georgia" pitchFamily="18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Non-branded Theme</Template>
  <TotalTime>15002</TotalTime>
  <Words>1574</Words>
  <Application>Microsoft Office PowerPoint</Application>
  <PresentationFormat>On-screen Show (16:9)</PresentationFormat>
  <Paragraphs>364</Paragraphs>
  <Slides>14</Slides>
  <Notes>13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~2997995</vt:lpstr>
      <vt:lpstr>Pengenalan Konsep CoE Pengadaan Pemerintah</vt:lpstr>
      <vt:lpstr>Daftar Isi</vt:lpstr>
      <vt:lpstr>Evolusi Kelembagaan menuju Procurement CoE</vt:lpstr>
      <vt:lpstr>Karakteristik CoE – SKOPPer</vt:lpstr>
      <vt:lpstr>Tujuan CoE</vt:lpstr>
      <vt:lpstr>Aktifitas CoE</vt:lpstr>
      <vt:lpstr>Indikator CoE – Model Pembentukan CoE</vt:lpstr>
      <vt:lpstr>Indikator CoE – 22 Kriteria CoE (1/3)</vt:lpstr>
      <vt:lpstr>Indikator CoE – 22 Kriteria CoE (2/3)</vt:lpstr>
      <vt:lpstr>Indikator CoE – 22 Kriteria CoE (3/3)</vt:lpstr>
      <vt:lpstr>Fokus Kajian Kriteria CoE</vt:lpstr>
      <vt:lpstr>Bagaimana Cara Menjadi CoE</vt:lpstr>
      <vt:lpstr>Manfaat Menjadi CoE</vt:lpstr>
      <vt:lpstr>Terima Kasih</vt:lpstr>
    </vt:vector>
  </TitlesOfParts>
  <Company>PricewaterhouseCoopers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Lynne Andrews</dc:creator>
  <cp:lastModifiedBy>User</cp:lastModifiedBy>
  <cp:revision>293</cp:revision>
  <dcterms:created xsi:type="dcterms:W3CDTF">2011-01-21T13:45:18Z</dcterms:created>
  <dcterms:modified xsi:type="dcterms:W3CDTF">2017-10-09T02:00:15Z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emplate create by">
    <vt:lpwstr>PwC</vt:lpwstr>
  </property>
  <property fmtid="{D5CDD505-2E9C-101B-9397-08002B2CF9AE}" pid="3" name="TB template version">
    <vt:lpwstr>6</vt:lpwstr>
  </property>
  <property fmtid="{D5CDD505-2E9C-101B-9397-08002B2CF9AE}" pid="4" name="TB template type">
    <vt:lpwstr>Report</vt:lpwstr>
  </property>
  <property fmtid="{D5CDD505-2E9C-101B-9397-08002B2CF9AE}" pid="5" name="Template version">
    <vt:lpwstr>1</vt:lpwstr>
  </property>
</Properties>
</file>