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9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rts/colors1.xml" ContentType="application/vnd.ms-office.chartcolorstyle+xml"/>
  <Override PartName="/ppt/charts/style1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0" r:id="rId1"/>
  </p:sldMasterIdLst>
  <p:notesMasterIdLst>
    <p:notesMasterId r:id="rId17"/>
  </p:notesMasterIdLst>
  <p:handoutMasterIdLst>
    <p:handoutMasterId r:id="rId18"/>
  </p:handoutMasterIdLst>
  <p:sldIdLst>
    <p:sldId id="256" r:id="rId2"/>
    <p:sldId id="423" r:id="rId3"/>
    <p:sldId id="508" r:id="rId4"/>
    <p:sldId id="513" r:id="rId5"/>
    <p:sldId id="512" r:id="rId6"/>
    <p:sldId id="506" r:id="rId7"/>
    <p:sldId id="497" r:id="rId8"/>
    <p:sldId id="268" r:id="rId9"/>
    <p:sldId id="504" r:id="rId10"/>
    <p:sldId id="505" r:id="rId11"/>
    <p:sldId id="501" r:id="rId12"/>
    <p:sldId id="509" r:id="rId13"/>
    <p:sldId id="510" r:id="rId14"/>
    <p:sldId id="511" r:id="rId15"/>
    <p:sldId id="488" r:id="rId16"/>
  </p:sldIdLst>
  <p:sldSz cx="9144000" cy="5143500" type="screen16x9"/>
  <p:notesSz cx="7102475" cy="10233025"/>
  <p:defaultTextStyle>
    <a:defPPr>
      <a:defRPr lang="en-US"/>
    </a:defPPr>
    <a:lvl1pPr marL="0" algn="l" defTabSz="703293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51647" algn="l" defTabSz="703293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703293" algn="l" defTabSz="703293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54940" algn="l" defTabSz="703293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406587" algn="l" defTabSz="703293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58235" algn="l" defTabSz="703293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109880" algn="l" defTabSz="703293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61529" algn="l" defTabSz="703293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813175" algn="l" defTabSz="703293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05" userDrawn="1">
          <p15:clr>
            <a:srgbClr val="A4A3A4"/>
          </p15:clr>
        </p15:guide>
        <p15:guide id="2" orient="horz" pos="3081" userDrawn="1">
          <p15:clr>
            <a:srgbClr val="A4A3A4"/>
          </p15:clr>
        </p15:guide>
        <p15:guide id="3" orient="horz" pos="413" userDrawn="1">
          <p15:clr>
            <a:srgbClr val="A4A3A4"/>
          </p15:clr>
        </p15:guide>
        <p15:guide id="4" orient="horz" pos="476" userDrawn="1">
          <p15:clr>
            <a:srgbClr val="A4A3A4"/>
          </p15:clr>
        </p15:guide>
        <p15:guide id="5" orient="horz" pos="2827" userDrawn="1">
          <p15:clr>
            <a:srgbClr val="A4A3A4"/>
          </p15:clr>
        </p15:guide>
        <p15:guide id="6" orient="horz" pos="2764" userDrawn="1">
          <p15:clr>
            <a:srgbClr val="A4A3A4"/>
          </p15:clr>
        </p15:guide>
        <p15:guide id="7" orient="horz" pos="1801" userDrawn="1">
          <p15:clr>
            <a:srgbClr val="A4A3A4"/>
          </p15:clr>
        </p15:guide>
        <p15:guide id="8" orient="horz" pos="1875" userDrawn="1">
          <p15:clr>
            <a:srgbClr val="A4A3A4"/>
          </p15:clr>
        </p15:guide>
        <p15:guide id="9" orient="horz" pos="857" userDrawn="1">
          <p15:clr>
            <a:srgbClr val="A4A3A4"/>
          </p15:clr>
        </p15:guide>
        <p15:guide id="10" orient="horz" pos="940" userDrawn="1">
          <p15:clr>
            <a:srgbClr val="A4A3A4"/>
          </p15:clr>
        </p15:guide>
        <p15:guide id="11" pos="305" userDrawn="1">
          <p15:clr>
            <a:srgbClr val="A4A3A4"/>
          </p15:clr>
        </p15:guide>
        <p15:guide id="12" pos="5455" userDrawn="1">
          <p15:clr>
            <a:srgbClr val="A4A3A4"/>
          </p15:clr>
        </p15:guide>
        <p15:guide id="13" pos="2924" userDrawn="1">
          <p15:clr>
            <a:srgbClr val="A4A3A4"/>
          </p15:clr>
        </p15:guide>
        <p15:guide id="14" pos="2836" userDrawn="1">
          <p15:clr>
            <a:srgbClr val="A4A3A4"/>
          </p15:clr>
        </p15:guide>
        <p15:guide id="15" pos="3709" userDrawn="1">
          <p15:clr>
            <a:srgbClr val="A4A3A4"/>
          </p15:clr>
        </p15:guide>
        <p15:guide id="16" pos="3797" userDrawn="1">
          <p15:clr>
            <a:srgbClr val="A4A3A4"/>
          </p15:clr>
        </p15:guide>
        <p15:guide id="17" pos="2290" userDrawn="1">
          <p15:clr>
            <a:srgbClr val="A4A3A4"/>
          </p15:clr>
        </p15:guide>
        <p15:guide id="18" pos="1963" userDrawn="1">
          <p15:clr>
            <a:srgbClr val="A4A3A4"/>
          </p15:clr>
        </p15:guide>
        <p15:guide id="19" pos="1091" userDrawn="1">
          <p15:clr>
            <a:srgbClr val="A4A3A4"/>
          </p15:clr>
        </p15:guide>
        <p15:guide id="20" pos="1179" userDrawn="1">
          <p15:clr>
            <a:srgbClr val="A4A3A4"/>
          </p15:clr>
        </p15:guide>
        <p15:guide id="21" pos="4671" userDrawn="1">
          <p15:clr>
            <a:srgbClr val="A4A3A4"/>
          </p15:clr>
        </p15:guide>
        <p15:guide id="22" pos="4581" userDrawn="1">
          <p15:clr>
            <a:srgbClr val="A4A3A4"/>
          </p15:clr>
        </p15:guide>
        <p15:guide id="23" orient="horz" pos="121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223" userDrawn="1">
          <p15:clr>
            <a:srgbClr val="A4A3A4"/>
          </p15:clr>
        </p15:guide>
        <p15:guide id="2" pos="2237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CCFF"/>
    <a:srgbClr val="968C6D"/>
    <a:srgbClr val="602320"/>
    <a:srgbClr val="FFB600"/>
    <a:srgbClr val="EB8C00"/>
    <a:srgbClr val="CCECFF"/>
    <a:srgbClr val="000099"/>
    <a:srgbClr val="000066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69D073F8-1565-44D7-B386-08B59EADF2EE}">
  <a:tblStyle styleId="{69D073F8-1565-44D7-B386-08B59EADF2EE}" styleName="PwC Table">
    <a:wholeTbl>
      <a:tcTxStyle>
        <a:fontRef idx="major">
          <a:prstClr val="black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bottom>
            <a:ln w="38100" cmpd="sng">
              <a:noFill/>
            </a:ln>
          </a:bottom>
        </a:tcBdr>
      </a:tcStyle>
    </a:band1H>
    <a:band2H>
      <a:tcStyle>
        <a:tcBdr>
          <a:bottom>
            <a:ln w="38100" cmpd="sng">
              <a:noFill/>
            </a:ln>
          </a:bottom>
        </a:tcBdr>
      </a:tcStyle>
    </a:band2H>
    <a:firstCol>
      <a:tcTxStyle i="on">
        <a:fontRef idx="major">
          <a:prstClr val="black"/>
        </a:fontRef>
        <a:schemeClr val="dk1"/>
      </a:tcTxStyle>
      <a:tcStyle>
        <a:tcBdr/>
        <a:fill>
          <a:noFill/>
        </a:fill>
      </a:tcStyle>
    </a:firstCol>
    <a:firstRow>
      <a:tcTxStyle b="on">
        <a:fontRef idx="major">
          <a:prstClr val="black"/>
        </a:fontRef>
        <a:schemeClr val="dk2"/>
      </a:tcTxStyle>
      <a:tcStyle>
        <a:tcBdr>
          <a:bottom>
            <a:ln w="38100" cmpd="sng">
              <a:noFill/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700" autoAdjust="0"/>
    <p:restoredTop sz="94524" autoAdjust="0"/>
  </p:normalViewPr>
  <p:slideViewPr>
    <p:cSldViewPr snapToObjects="1">
      <p:cViewPr>
        <p:scale>
          <a:sx n="97" d="100"/>
          <a:sy n="97" d="100"/>
        </p:scale>
        <p:origin x="-840" y="-54"/>
      </p:cViewPr>
      <p:guideLst>
        <p:guide orient="horz" pos="305"/>
        <p:guide orient="horz" pos="3081"/>
        <p:guide orient="horz" pos="413"/>
        <p:guide orient="horz" pos="476"/>
        <p:guide orient="horz" pos="2827"/>
        <p:guide orient="horz" pos="2764"/>
        <p:guide orient="horz" pos="1801"/>
        <p:guide orient="horz" pos="1875"/>
        <p:guide orient="horz" pos="857"/>
        <p:guide orient="horz" pos="940"/>
        <p:guide orient="horz" pos="1212"/>
        <p:guide pos="305"/>
        <p:guide pos="5455"/>
        <p:guide pos="2924"/>
        <p:guide pos="2836"/>
        <p:guide pos="3709"/>
        <p:guide pos="3797"/>
        <p:guide pos="2290"/>
        <p:guide pos="1963"/>
        <p:guide pos="1091"/>
        <p:guide pos="1179"/>
        <p:guide pos="4671"/>
        <p:guide pos="458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-5742"/>
    </p:cViewPr>
  </p:sorterViewPr>
  <p:notesViewPr>
    <p:cSldViewPr snapToObjects="1">
      <p:cViewPr varScale="1">
        <p:scale>
          <a:sx n="99" d="100"/>
          <a:sy n="99" d="100"/>
        </p:scale>
        <p:origin x="-2580" y="-108"/>
      </p:cViewPr>
      <p:guideLst>
        <p:guide orient="horz" pos="3223"/>
        <p:guide pos="223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oleObject" Target="file:///C:\Users\Setya%20Prabaswara\AppData\Local\Temp\notesF3B52A\Benchmarking%20Visit%20Data%2020170430%20V1.0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d-ID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'Table Summary'!$B$5</c:f>
              <c:strCache>
                <c:ptCount val="1"/>
                <c:pt idx="0">
                  <c:v>Total Visits </c:v>
                </c:pt>
              </c:strCache>
            </c:strRef>
          </c:tx>
          <c:dPt>
            <c:idx val="0"/>
            <c:bubble3D val="0"/>
            <c:spPr>
              <a:solidFill>
                <a:srgbClr val="0070C0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00B050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bg1"/>
                    </a:solidFill>
                    <a:latin typeface="+mj-lt"/>
                    <a:ea typeface="+mn-ea"/>
                    <a:cs typeface="+mn-cs"/>
                  </a:defRPr>
                </a:pPr>
                <a:endParaRPr lang="id-ID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'Table Summary'!$C$4:$D$4</c:f>
              <c:strCache>
                <c:ptCount val="2"/>
                <c:pt idx="0">
                  <c:v>Non-Pilot PSU</c:v>
                </c:pt>
                <c:pt idx="1">
                  <c:v>PM Pilot PSU</c:v>
                </c:pt>
              </c:strCache>
            </c:strRef>
          </c:cat>
          <c:val>
            <c:numRef>
              <c:f>'Table Summary'!$C$5:$D$5</c:f>
              <c:numCache>
                <c:formatCode>0</c:formatCode>
                <c:ptCount val="2"/>
                <c:pt idx="0">
                  <c:v>234</c:v>
                </c:pt>
                <c:pt idx="1">
                  <c:v>59</c:v>
                </c:pt>
              </c:numCache>
            </c:numRef>
          </c:val>
        </c:ser>
        <c:ser>
          <c:idx val="1"/>
          <c:order val="1"/>
          <c:tx>
            <c:strRef>
              <c:f>'Table Summary'!$B$6</c:f>
              <c:strCache>
                <c:ptCount val="1"/>
                <c:pt idx="0">
                  <c:v>As Percent of Total Visits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bg1"/>
                    </a:solidFill>
                    <a:latin typeface="+mj-lt"/>
                    <a:ea typeface="+mn-ea"/>
                    <a:cs typeface="+mn-cs"/>
                  </a:defRPr>
                </a:pPr>
                <a:endParaRPr lang="id-ID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'Table Summary'!$C$4:$D$4</c:f>
              <c:strCache>
                <c:ptCount val="2"/>
                <c:pt idx="0">
                  <c:v>Non-Pilot PSU</c:v>
                </c:pt>
                <c:pt idx="1">
                  <c:v>PM Pilot PSU</c:v>
                </c:pt>
              </c:strCache>
            </c:strRef>
          </c:cat>
          <c:val>
            <c:numRef>
              <c:f>'Table Summary'!$C$6:$D$6</c:f>
              <c:numCache>
                <c:formatCode>0.00%</c:formatCode>
                <c:ptCount val="2"/>
                <c:pt idx="0">
                  <c:v>0.79863481228668998</c:v>
                </c:pt>
                <c:pt idx="1">
                  <c:v>0.20136518771331099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/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/>
              </a:solidFill>
              <a:latin typeface="+mj-lt"/>
              <a:ea typeface="+mn-ea"/>
              <a:cs typeface="+mn-cs"/>
            </a:defRPr>
          </a:pPr>
          <a:endParaRPr lang="id-ID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200">
          <a:solidFill>
            <a:schemeClr val="bg1"/>
          </a:solidFill>
          <a:latin typeface="+mj-lt"/>
        </a:defRPr>
      </a:pPr>
      <a:endParaRPr lang="id-ID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E0FAED6-5EE6-4B98-8409-9D70B9477155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07B2E674-40EA-40C6-A001-68897231BE45}">
      <dgm:prSet phldrT="[Text]" custT="1"/>
      <dgm:spPr>
        <a:solidFill>
          <a:schemeClr val="accent2"/>
        </a:solidFill>
      </dgm:spPr>
      <dgm:t>
        <a:bodyPr/>
        <a:lstStyle/>
        <a:p>
          <a:r>
            <a:rPr lang="en-GB" sz="1100" b="1" i="1" dirty="0" err="1" smtClean="0">
              <a:latin typeface="+mj-lt"/>
            </a:rPr>
            <a:t>Kriteria</a:t>
          </a:r>
          <a:r>
            <a:rPr lang="en-GB" sz="1100" b="1" i="1" dirty="0" smtClean="0">
              <a:latin typeface="+mj-lt"/>
            </a:rPr>
            <a:t> </a:t>
          </a:r>
          <a:r>
            <a:rPr lang="en-GB" sz="1100" b="1" i="1" dirty="0" err="1" smtClean="0">
              <a:latin typeface="+mj-lt"/>
            </a:rPr>
            <a:t>Pemilihan</a:t>
          </a:r>
          <a:endParaRPr lang="en-GB" sz="1100" b="1" i="1" dirty="0">
            <a:latin typeface="+mj-lt"/>
          </a:endParaRPr>
        </a:p>
      </dgm:t>
    </dgm:pt>
    <dgm:pt modelId="{DE0043A6-8EC7-4A70-A1FC-F2201E930223}" type="parTrans" cxnId="{F76F869B-4B52-4B86-ADB1-D69FCDB600FB}">
      <dgm:prSet/>
      <dgm:spPr/>
      <dgm:t>
        <a:bodyPr/>
        <a:lstStyle/>
        <a:p>
          <a:endParaRPr lang="en-GB" sz="2400" b="1" i="1">
            <a:latin typeface="+mj-lt"/>
          </a:endParaRPr>
        </a:p>
      </dgm:t>
    </dgm:pt>
    <dgm:pt modelId="{D2E7FA11-3B68-4331-9A72-E0BAE907EE01}" type="sibTrans" cxnId="{F76F869B-4B52-4B86-ADB1-D69FCDB600FB}">
      <dgm:prSet/>
      <dgm:spPr/>
      <dgm:t>
        <a:bodyPr/>
        <a:lstStyle/>
        <a:p>
          <a:endParaRPr lang="en-GB" sz="2400" b="1" i="1">
            <a:latin typeface="+mj-lt"/>
          </a:endParaRPr>
        </a:p>
      </dgm:t>
    </dgm:pt>
    <dgm:pt modelId="{031929A6-312C-4BCD-B643-80CB84D950A5}">
      <dgm:prSet phldrT="[Text]" custT="1"/>
      <dgm:spPr>
        <a:solidFill>
          <a:schemeClr val="accent2"/>
        </a:solidFill>
      </dgm:spPr>
      <dgm:t>
        <a:bodyPr/>
        <a:lstStyle/>
        <a:p>
          <a:r>
            <a:rPr lang="en-GB" sz="1100" b="1" i="1" dirty="0" err="1" smtClean="0">
              <a:latin typeface="+mj-lt"/>
            </a:rPr>
            <a:t>Jejaring</a:t>
          </a:r>
          <a:r>
            <a:rPr lang="en-GB" sz="1100" b="1" i="1" dirty="0" smtClean="0">
              <a:latin typeface="+mj-lt"/>
            </a:rPr>
            <a:t> </a:t>
          </a:r>
          <a:r>
            <a:rPr lang="en-GB" sz="1100" b="1" i="1" dirty="0" err="1" smtClean="0">
              <a:latin typeface="+mj-lt"/>
            </a:rPr>
            <a:t>Kerja</a:t>
          </a:r>
          <a:r>
            <a:rPr lang="en-GB" sz="1100" b="1" i="1" dirty="0" smtClean="0">
              <a:latin typeface="+mj-lt"/>
            </a:rPr>
            <a:t> </a:t>
          </a:r>
          <a:r>
            <a:rPr lang="en-GB" sz="1100" b="1" i="1" dirty="0" err="1" smtClean="0">
              <a:latin typeface="+mj-lt"/>
            </a:rPr>
            <a:t>CoE</a:t>
          </a:r>
          <a:r>
            <a:rPr lang="en-GB" sz="1100" b="1" i="1" dirty="0" smtClean="0">
              <a:latin typeface="+mj-lt"/>
            </a:rPr>
            <a:t> </a:t>
          </a:r>
          <a:r>
            <a:rPr lang="en-GB" sz="1100" b="1" i="1" dirty="0" err="1" smtClean="0">
              <a:latin typeface="+mj-lt"/>
            </a:rPr>
            <a:t>Nasional</a:t>
          </a:r>
          <a:endParaRPr lang="en-GB" sz="1100" b="1" i="1" dirty="0">
            <a:latin typeface="+mj-lt"/>
          </a:endParaRPr>
        </a:p>
      </dgm:t>
    </dgm:pt>
    <dgm:pt modelId="{6B88063E-BBEF-43BC-A4CC-E765B986ACF4}" type="parTrans" cxnId="{DD4668AB-EFE5-4CF3-B6C1-312D3B1B6C7A}">
      <dgm:prSet/>
      <dgm:spPr/>
      <dgm:t>
        <a:bodyPr/>
        <a:lstStyle/>
        <a:p>
          <a:endParaRPr lang="en-GB" sz="2400" b="1" i="1">
            <a:latin typeface="+mj-lt"/>
          </a:endParaRPr>
        </a:p>
      </dgm:t>
    </dgm:pt>
    <dgm:pt modelId="{95589111-B049-435F-8DA6-C5A47C7C595D}" type="sibTrans" cxnId="{DD4668AB-EFE5-4CF3-B6C1-312D3B1B6C7A}">
      <dgm:prSet/>
      <dgm:spPr/>
      <dgm:t>
        <a:bodyPr/>
        <a:lstStyle/>
        <a:p>
          <a:endParaRPr lang="en-GB" sz="2400" b="1" i="1">
            <a:latin typeface="+mj-lt"/>
          </a:endParaRPr>
        </a:p>
      </dgm:t>
    </dgm:pt>
    <dgm:pt modelId="{117A0318-E6A0-45A9-8651-1D600FD83C56}">
      <dgm:prSet phldrT="[Text]" custT="1"/>
      <dgm:spPr>
        <a:solidFill>
          <a:schemeClr val="accent2"/>
        </a:solidFill>
      </dgm:spPr>
      <dgm:t>
        <a:bodyPr/>
        <a:lstStyle/>
        <a:p>
          <a:r>
            <a:rPr lang="en-GB" sz="1100" b="1" i="1" dirty="0" err="1" smtClean="0">
              <a:latin typeface="+mj-lt"/>
            </a:rPr>
            <a:t>Jejaring</a:t>
          </a:r>
          <a:r>
            <a:rPr lang="en-GB" sz="1100" b="1" i="1" dirty="0" smtClean="0">
              <a:latin typeface="+mj-lt"/>
            </a:rPr>
            <a:t> </a:t>
          </a:r>
          <a:r>
            <a:rPr lang="en-GB" sz="1100" b="1" i="1" dirty="0" err="1" smtClean="0">
              <a:latin typeface="+mj-lt"/>
            </a:rPr>
            <a:t>Tenaga</a:t>
          </a:r>
          <a:r>
            <a:rPr lang="en-GB" sz="1100" b="1" i="1" dirty="0" smtClean="0">
              <a:latin typeface="+mj-lt"/>
            </a:rPr>
            <a:t> </a:t>
          </a:r>
          <a:r>
            <a:rPr lang="en-GB" sz="1100" b="1" i="1" dirty="0" err="1" smtClean="0">
              <a:latin typeface="+mj-lt"/>
            </a:rPr>
            <a:t>Ahli</a:t>
          </a:r>
          <a:r>
            <a:rPr lang="en-GB" sz="1100" b="1" i="1" dirty="0" smtClean="0">
              <a:latin typeface="+mj-lt"/>
            </a:rPr>
            <a:t> </a:t>
          </a:r>
          <a:r>
            <a:rPr lang="en-GB" sz="1100" b="1" i="1" dirty="0" err="1" smtClean="0">
              <a:latin typeface="+mj-lt"/>
            </a:rPr>
            <a:t>CoE</a:t>
          </a:r>
          <a:endParaRPr lang="en-GB" sz="1100" b="1" i="1" dirty="0">
            <a:latin typeface="+mj-lt"/>
          </a:endParaRPr>
        </a:p>
      </dgm:t>
    </dgm:pt>
    <dgm:pt modelId="{E8B2BCE8-8D45-4F6D-A164-4F26882ECBD7}" type="parTrans" cxnId="{21F47121-CEDF-4163-8140-A1759A919917}">
      <dgm:prSet/>
      <dgm:spPr/>
      <dgm:t>
        <a:bodyPr/>
        <a:lstStyle/>
        <a:p>
          <a:endParaRPr lang="en-GB" sz="2400" b="1" i="1">
            <a:latin typeface="+mj-lt"/>
          </a:endParaRPr>
        </a:p>
      </dgm:t>
    </dgm:pt>
    <dgm:pt modelId="{942B5688-B320-4D3A-B3D9-85B662D95547}" type="sibTrans" cxnId="{21F47121-CEDF-4163-8140-A1759A919917}">
      <dgm:prSet/>
      <dgm:spPr/>
      <dgm:t>
        <a:bodyPr/>
        <a:lstStyle/>
        <a:p>
          <a:endParaRPr lang="en-GB" sz="2400" b="1" i="1">
            <a:latin typeface="+mj-lt"/>
          </a:endParaRPr>
        </a:p>
      </dgm:t>
    </dgm:pt>
    <dgm:pt modelId="{5BF17B25-CFD3-4FBB-9B02-5430D8D7CD2D}">
      <dgm:prSet phldrT="[Text]" custT="1"/>
      <dgm:spPr>
        <a:solidFill>
          <a:schemeClr val="accent2"/>
        </a:solidFill>
      </dgm:spPr>
      <dgm:t>
        <a:bodyPr/>
        <a:lstStyle/>
        <a:p>
          <a:r>
            <a:rPr lang="en-GB" sz="1100" b="1" i="1" dirty="0" smtClean="0">
              <a:latin typeface="+mj-lt"/>
            </a:rPr>
            <a:t>Update Program </a:t>
          </a:r>
          <a:r>
            <a:rPr lang="en-GB" sz="1100" b="1" i="1" dirty="0" err="1" smtClean="0">
              <a:latin typeface="+mj-lt"/>
            </a:rPr>
            <a:t>Sistering</a:t>
          </a:r>
          <a:r>
            <a:rPr lang="en-GB" sz="1100" b="1" i="1" dirty="0" smtClean="0">
              <a:latin typeface="+mj-lt"/>
            </a:rPr>
            <a:t> &amp; </a:t>
          </a:r>
          <a:r>
            <a:rPr lang="en-GB" sz="1100" b="1" i="1" dirty="0" err="1" smtClean="0">
              <a:latin typeface="+mj-lt"/>
            </a:rPr>
            <a:t>Bimbingan</a:t>
          </a:r>
          <a:endParaRPr lang="en-GB" sz="1100" b="1" i="1" dirty="0">
            <a:latin typeface="+mj-lt"/>
          </a:endParaRPr>
        </a:p>
      </dgm:t>
    </dgm:pt>
    <dgm:pt modelId="{FF813622-1F74-4708-B7DA-5712A7056433}" type="parTrans" cxnId="{BD299EDA-3DB5-4DA5-842B-C59505968FA3}">
      <dgm:prSet/>
      <dgm:spPr/>
      <dgm:t>
        <a:bodyPr/>
        <a:lstStyle/>
        <a:p>
          <a:endParaRPr lang="en-GB" sz="2400" b="1" i="1">
            <a:latin typeface="+mj-lt"/>
          </a:endParaRPr>
        </a:p>
      </dgm:t>
    </dgm:pt>
    <dgm:pt modelId="{991EBB3C-FB5C-473D-98B1-2D91E05485AE}" type="sibTrans" cxnId="{BD299EDA-3DB5-4DA5-842B-C59505968FA3}">
      <dgm:prSet/>
      <dgm:spPr/>
      <dgm:t>
        <a:bodyPr/>
        <a:lstStyle/>
        <a:p>
          <a:endParaRPr lang="en-GB" sz="2400" b="1" i="1">
            <a:latin typeface="+mj-lt"/>
          </a:endParaRPr>
        </a:p>
      </dgm:t>
    </dgm:pt>
    <dgm:pt modelId="{A13B8B6D-3A25-485E-9808-3F865C8E63BB}" type="pres">
      <dgm:prSet presAssocID="{4E0FAED6-5EE6-4B98-8409-9D70B9477155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GB"/>
        </a:p>
      </dgm:t>
    </dgm:pt>
    <dgm:pt modelId="{4805ACAD-3E5C-4518-9F46-B70495ABED1B}" type="pres">
      <dgm:prSet presAssocID="{4E0FAED6-5EE6-4B98-8409-9D70B9477155}" presName="Name1" presStyleCnt="0"/>
      <dgm:spPr/>
    </dgm:pt>
    <dgm:pt modelId="{38B35AF6-1810-4C33-960F-8EECD58B7E13}" type="pres">
      <dgm:prSet presAssocID="{4E0FAED6-5EE6-4B98-8409-9D70B9477155}" presName="cycle" presStyleCnt="0"/>
      <dgm:spPr/>
    </dgm:pt>
    <dgm:pt modelId="{76154EC4-1077-40C0-9E11-9B07EADA5A33}" type="pres">
      <dgm:prSet presAssocID="{4E0FAED6-5EE6-4B98-8409-9D70B9477155}" presName="srcNode" presStyleLbl="node1" presStyleIdx="0" presStyleCnt="4"/>
      <dgm:spPr/>
    </dgm:pt>
    <dgm:pt modelId="{4F6FAD05-6F13-40F1-8BE4-5A51B0D73115}" type="pres">
      <dgm:prSet presAssocID="{4E0FAED6-5EE6-4B98-8409-9D70B9477155}" presName="conn" presStyleLbl="parChTrans1D2" presStyleIdx="0" presStyleCnt="1"/>
      <dgm:spPr/>
      <dgm:t>
        <a:bodyPr/>
        <a:lstStyle/>
        <a:p>
          <a:endParaRPr lang="en-GB"/>
        </a:p>
      </dgm:t>
    </dgm:pt>
    <dgm:pt modelId="{47F766FE-BB6C-48AD-BD5C-5790C5E82A74}" type="pres">
      <dgm:prSet presAssocID="{4E0FAED6-5EE6-4B98-8409-9D70B9477155}" presName="extraNode" presStyleLbl="node1" presStyleIdx="0" presStyleCnt="4"/>
      <dgm:spPr/>
    </dgm:pt>
    <dgm:pt modelId="{8D8DC0F2-AE42-4623-B2A6-38CA2094C7EA}" type="pres">
      <dgm:prSet presAssocID="{4E0FAED6-5EE6-4B98-8409-9D70B9477155}" presName="dstNode" presStyleLbl="node1" presStyleIdx="0" presStyleCnt="4"/>
      <dgm:spPr/>
    </dgm:pt>
    <dgm:pt modelId="{DCFEE72D-704A-4C7F-B7BA-042A893D6BFE}" type="pres">
      <dgm:prSet presAssocID="{07B2E674-40EA-40C6-A001-68897231BE45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5EA075E3-19D8-440D-896F-371F881F7094}" type="pres">
      <dgm:prSet presAssocID="{07B2E674-40EA-40C6-A001-68897231BE45}" presName="accent_1" presStyleCnt="0"/>
      <dgm:spPr/>
    </dgm:pt>
    <dgm:pt modelId="{33E2B527-45BB-4BC0-B417-55C6C2E28E09}" type="pres">
      <dgm:prSet presAssocID="{07B2E674-40EA-40C6-A001-68897231BE45}" presName="accentRepeatNode" presStyleLbl="solidFgAcc1" presStyleIdx="0" presStyleCnt="4"/>
      <dgm:spPr/>
    </dgm:pt>
    <dgm:pt modelId="{3826221D-4008-4FB3-94B3-72EB9C7EEE42}" type="pres">
      <dgm:prSet presAssocID="{031929A6-312C-4BCD-B643-80CB84D950A5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7CF21F2A-7AE4-47BA-ADB5-4FB9A0134563}" type="pres">
      <dgm:prSet presAssocID="{031929A6-312C-4BCD-B643-80CB84D950A5}" presName="accent_2" presStyleCnt="0"/>
      <dgm:spPr/>
    </dgm:pt>
    <dgm:pt modelId="{2B05DF32-DAE0-4015-AE62-B05F3F8BA5D7}" type="pres">
      <dgm:prSet presAssocID="{031929A6-312C-4BCD-B643-80CB84D950A5}" presName="accentRepeatNode" presStyleLbl="solidFgAcc1" presStyleIdx="1" presStyleCnt="4"/>
      <dgm:spPr/>
    </dgm:pt>
    <dgm:pt modelId="{4C7AB69C-F8A1-45DF-A20C-18A29315D744}" type="pres">
      <dgm:prSet presAssocID="{117A0318-E6A0-45A9-8651-1D600FD83C56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2B0D2E2A-CACD-400B-A95A-1489A06EBD9A}" type="pres">
      <dgm:prSet presAssocID="{117A0318-E6A0-45A9-8651-1D600FD83C56}" presName="accent_3" presStyleCnt="0"/>
      <dgm:spPr/>
    </dgm:pt>
    <dgm:pt modelId="{B38EF82C-E41D-4560-B57F-5160845CE033}" type="pres">
      <dgm:prSet presAssocID="{117A0318-E6A0-45A9-8651-1D600FD83C56}" presName="accentRepeatNode" presStyleLbl="solidFgAcc1" presStyleIdx="2" presStyleCnt="4"/>
      <dgm:spPr/>
    </dgm:pt>
    <dgm:pt modelId="{40177961-2736-40FE-8291-1BB766333467}" type="pres">
      <dgm:prSet presAssocID="{5BF17B25-CFD3-4FBB-9B02-5430D8D7CD2D}" presName="text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CE489703-7EBD-4683-A3C9-50CDCDA4445B}" type="pres">
      <dgm:prSet presAssocID="{5BF17B25-CFD3-4FBB-9B02-5430D8D7CD2D}" presName="accent_4" presStyleCnt="0"/>
      <dgm:spPr/>
    </dgm:pt>
    <dgm:pt modelId="{DB7DBB9C-8D4B-4C07-841E-55AC98BEED9A}" type="pres">
      <dgm:prSet presAssocID="{5BF17B25-CFD3-4FBB-9B02-5430D8D7CD2D}" presName="accentRepeatNode" presStyleLbl="solidFgAcc1" presStyleIdx="3" presStyleCnt="4"/>
      <dgm:spPr/>
    </dgm:pt>
  </dgm:ptLst>
  <dgm:cxnLst>
    <dgm:cxn modelId="{9BA26060-51E5-4774-A80E-6E486F31959D}" type="presOf" srcId="{5BF17B25-CFD3-4FBB-9B02-5430D8D7CD2D}" destId="{40177961-2736-40FE-8291-1BB766333467}" srcOrd="0" destOrd="0" presId="urn:microsoft.com/office/officeart/2008/layout/VerticalCurvedList"/>
    <dgm:cxn modelId="{21F47121-CEDF-4163-8140-A1759A919917}" srcId="{4E0FAED6-5EE6-4B98-8409-9D70B9477155}" destId="{117A0318-E6A0-45A9-8651-1D600FD83C56}" srcOrd="2" destOrd="0" parTransId="{E8B2BCE8-8D45-4F6D-A164-4F26882ECBD7}" sibTransId="{942B5688-B320-4D3A-B3D9-85B662D95547}"/>
    <dgm:cxn modelId="{54A1001F-E7C2-4751-AF29-90604E1839AD}" type="presOf" srcId="{4E0FAED6-5EE6-4B98-8409-9D70B9477155}" destId="{A13B8B6D-3A25-485E-9808-3F865C8E63BB}" srcOrd="0" destOrd="0" presId="urn:microsoft.com/office/officeart/2008/layout/VerticalCurvedList"/>
    <dgm:cxn modelId="{0624E8A3-8F01-40B4-8901-90E03C082394}" type="presOf" srcId="{07B2E674-40EA-40C6-A001-68897231BE45}" destId="{DCFEE72D-704A-4C7F-B7BA-042A893D6BFE}" srcOrd="0" destOrd="0" presId="urn:microsoft.com/office/officeart/2008/layout/VerticalCurvedList"/>
    <dgm:cxn modelId="{BD299EDA-3DB5-4DA5-842B-C59505968FA3}" srcId="{4E0FAED6-5EE6-4B98-8409-9D70B9477155}" destId="{5BF17B25-CFD3-4FBB-9B02-5430D8D7CD2D}" srcOrd="3" destOrd="0" parTransId="{FF813622-1F74-4708-B7DA-5712A7056433}" sibTransId="{991EBB3C-FB5C-473D-98B1-2D91E05485AE}"/>
    <dgm:cxn modelId="{DD4668AB-EFE5-4CF3-B6C1-312D3B1B6C7A}" srcId="{4E0FAED6-5EE6-4B98-8409-9D70B9477155}" destId="{031929A6-312C-4BCD-B643-80CB84D950A5}" srcOrd="1" destOrd="0" parTransId="{6B88063E-BBEF-43BC-A4CC-E765B986ACF4}" sibTransId="{95589111-B049-435F-8DA6-C5A47C7C595D}"/>
    <dgm:cxn modelId="{F76F869B-4B52-4B86-ADB1-D69FCDB600FB}" srcId="{4E0FAED6-5EE6-4B98-8409-9D70B9477155}" destId="{07B2E674-40EA-40C6-A001-68897231BE45}" srcOrd="0" destOrd="0" parTransId="{DE0043A6-8EC7-4A70-A1FC-F2201E930223}" sibTransId="{D2E7FA11-3B68-4331-9A72-E0BAE907EE01}"/>
    <dgm:cxn modelId="{EEE2CB99-2AD0-4DCA-AB50-2C5FEC241084}" type="presOf" srcId="{117A0318-E6A0-45A9-8651-1D600FD83C56}" destId="{4C7AB69C-F8A1-45DF-A20C-18A29315D744}" srcOrd="0" destOrd="0" presId="urn:microsoft.com/office/officeart/2008/layout/VerticalCurvedList"/>
    <dgm:cxn modelId="{539D89DB-FF5B-4CF3-A964-9FC209BFFC35}" type="presOf" srcId="{D2E7FA11-3B68-4331-9A72-E0BAE907EE01}" destId="{4F6FAD05-6F13-40F1-8BE4-5A51B0D73115}" srcOrd="0" destOrd="0" presId="urn:microsoft.com/office/officeart/2008/layout/VerticalCurvedList"/>
    <dgm:cxn modelId="{F8F9E499-F66E-4695-955A-471A5E188764}" type="presOf" srcId="{031929A6-312C-4BCD-B643-80CB84D950A5}" destId="{3826221D-4008-4FB3-94B3-72EB9C7EEE42}" srcOrd="0" destOrd="0" presId="urn:microsoft.com/office/officeart/2008/layout/VerticalCurvedList"/>
    <dgm:cxn modelId="{A5F7BF30-E54A-49AD-80C1-6CD4EBB13B73}" type="presParOf" srcId="{A13B8B6D-3A25-485E-9808-3F865C8E63BB}" destId="{4805ACAD-3E5C-4518-9F46-B70495ABED1B}" srcOrd="0" destOrd="0" presId="urn:microsoft.com/office/officeart/2008/layout/VerticalCurvedList"/>
    <dgm:cxn modelId="{7531B8C1-D7D7-4ABB-9D5A-4C5C03FE47B5}" type="presParOf" srcId="{4805ACAD-3E5C-4518-9F46-B70495ABED1B}" destId="{38B35AF6-1810-4C33-960F-8EECD58B7E13}" srcOrd="0" destOrd="0" presId="urn:microsoft.com/office/officeart/2008/layout/VerticalCurvedList"/>
    <dgm:cxn modelId="{0351398F-995D-4442-B312-27365CFD30B2}" type="presParOf" srcId="{38B35AF6-1810-4C33-960F-8EECD58B7E13}" destId="{76154EC4-1077-40C0-9E11-9B07EADA5A33}" srcOrd="0" destOrd="0" presId="urn:microsoft.com/office/officeart/2008/layout/VerticalCurvedList"/>
    <dgm:cxn modelId="{4FBD0127-A64A-4D02-9D87-723188064F92}" type="presParOf" srcId="{38B35AF6-1810-4C33-960F-8EECD58B7E13}" destId="{4F6FAD05-6F13-40F1-8BE4-5A51B0D73115}" srcOrd="1" destOrd="0" presId="urn:microsoft.com/office/officeart/2008/layout/VerticalCurvedList"/>
    <dgm:cxn modelId="{CB4F1772-3BE7-463C-9BB4-817BEF0BBB3C}" type="presParOf" srcId="{38B35AF6-1810-4C33-960F-8EECD58B7E13}" destId="{47F766FE-BB6C-48AD-BD5C-5790C5E82A74}" srcOrd="2" destOrd="0" presId="urn:microsoft.com/office/officeart/2008/layout/VerticalCurvedList"/>
    <dgm:cxn modelId="{42F86CC3-18A4-4708-8137-93C2D53C12E2}" type="presParOf" srcId="{38B35AF6-1810-4C33-960F-8EECD58B7E13}" destId="{8D8DC0F2-AE42-4623-B2A6-38CA2094C7EA}" srcOrd="3" destOrd="0" presId="urn:microsoft.com/office/officeart/2008/layout/VerticalCurvedList"/>
    <dgm:cxn modelId="{6AFC8693-91C2-4289-A494-777B2826BE7A}" type="presParOf" srcId="{4805ACAD-3E5C-4518-9F46-B70495ABED1B}" destId="{DCFEE72D-704A-4C7F-B7BA-042A893D6BFE}" srcOrd="1" destOrd="0" presId="urn:microsoft.com/office/officeart/2008/layout/VerticalCurvedList"/>
    <dgm:cxn modelId="{15CC849C-FA73-4DFE-91EB-90CD71030845}" type="presParOf" srcId="{4805ACAD-3E5C-4518-9F46-B70495ABED1B}" destId="{5EA075E3-19D8-440D-896F-371F881F7094}" srcOrd="2" destOrd="0" presId="urn:microsoft.com/office/officeart/2008/layout/VerticalCurvedList"/>
    <dgm:cxn modelId="{3B9F19E6-A43A-408C-BB53-5E9E1485EDF9}" type="presParOf" srcId="{5EA075E3-19D8-440D-896F-371F881F7094}" destId="{33E2B527-45BB-4BC0-B417-55C6C2E28E09}" srcOrd="0" destOrd="0" presId="urn:microsoft.com/office/officeart/2008/layout/VerticalCurvedList"/>
    <dgm:cxn modelId="{4F280A3F-6809-4FD7-AA36-75A948EEB461}" type="presParOf" srcId="{4805ACAD-3E5C-4518-9F46-B70495ABED1B}" destId="{3826221D-4008-4FB3-94B3-72EB9C7EEE42}" srcOrd="3" destOrd="0" presId="urn:microsoft.com/office/officeart/2008/layout/VerticalCurvedList"/>
    <dgm:cxn modelId="{78F651A9-E535-43D1-9947-02CAEE877B50}" type="presParOf" srcId="{4805ACAD-3E5C-4518-9F46-B70495ABED1B}" destId="{7CF21F2A-7AE4-47BA-ADB5-4FB9A0134563}" srcOrd="4" destOrd="0" presId="urn:microsoft.com/office/officeart/2008/layout/VerticalCurvedList"/>
    <dgm:cxn modelId="{1F72B81C-C0F5-4B54-8AB4-F1EBFB56E247}" type="presParOf" srcId="{7CF21F2A-7AE4-47BA-ADB5-4FB9A0134563}" destId="{2B05DF32-DAE0-4015-AE62-B05F3F8BA5D7}" srcOrd="0" destOrd="0" presId="urn:microsoft.com/office/officeart/2008/layout/VerticalCurvedList"/>
    <dgm:cxn modelId="{CA23C00E-FAC8-494D-ABEA-6B61572A0DDE}" type="presParOf" srcId="{4805ACAD-3E5C-4518-9F46-B70495ABED1B}" destId="{4C7AB69C-F8A1-45DF-A20C-18A29315D744}" srcOrd="5" destOrd="0" presId="urn:microsoft.com/office/officeart/2008/layout/VerticalCurvedList"/>
    <dgm:cxn modelId="{3869B72F-0293-4579-8FC7-05037F909867}" type="presParOf" srcId="{4805ACAD-3E5C-4518-9F46-B70495ABED1B}" destId="{2B0D2E2A-CACD-400B-A95A-1489A06EBD9A}" srcOrd="6" destOrd="0" presId="urn:microsoft.com/office/officeart/2008/layout/VerticalCurvedList"/>
    <dgm:cxn modelId="{90126FCF-72CC-45B7-ABA4-F593799D18A8}" type="presParOf" srcId="{2B0D2E2A-CACD-400B-A95A-1489A06EBD9A}" destId="{B38EF82C-E41D-4560-B57F-5160845CE033}" srcOrd="0" destOrd="0" presId="urn:microsoft.com/office/officeart/2008/layout/VerticalCurvedList"/>
    <dgm:cxn modelId="{9C930DAC-CAD2-429D-BEC0-D529E47B6A56}" type="presParOf" srcId="{4805ACAD-3E5C-4518-9F46-B70495ABED1B}" destId="{40177961-2736-40FE-8291-1BB766333467}" srcOrd="7" destOrd="0" presId="urn:microsoft.com/office/officeart/2008/layout/VerticalCurvedList"/>
    <dgm:cxn modelId="{577C56BB-9A25-4E68-AA7C-861F79872308}" type="presParOf" srcId="{4805ACAD-3E5C-4518-9F46-B70495ABED1B}" destId="{CE489703-7EBD-4683-A3C9-50CDCDA4445B}" srcOrd="8" destOrd="0" presId="urn:microsoft.com/office/officeart/2008/layout/VerticalCurvedList"/>
    <dgm:cxn modelId="{1329FC70-183C-479F-9B38-D92FC8094D0D}" type="presParOf" srcId="{CE489703-7EBD-4683-A3C9-50CDCDA4445B}" destId="{DB7DBB9C-8D4B-4C07-841E-55AC98BEED9A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F6FAD05-6F13-40F1-8BE4-5A51B0D73115}">
      <dsp:nvSpPr>
        <dsp:cNvPr id="0" name=""/>
        <dsp:cNvSpPr/>
      </dsp:nvSpPr>
      <dsp:spPr>
        <a:xfrm>
          <a:off x="-4487312" y="-688137"/>
          <a:ext cx="5345680" cy="5345680"/>
        </a:xfrm>
        <a:prstGeom prst="blockArc">
          <a:avLst>
            <a:gd name="adj1" fmla="val 18900000"/>
            <a:gd name="adj2" fmla="val 2700000"/>
            <a:gd name="adj3" fmla="val 404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CFEE72D-704A-4C7F-B7BA-042A893D6BFE}">
      <dsp:nvSpPr>
        <dsp:cNvPr id="0" name=""/>
        <dsp:cNvSpPr/>
      </dsp:nvSpPr>
      <dsp:spPr>
        <a:xfrm>
          <a:off x="449628" y="305167"/>
          <a:ext cx="7913550" cy="610653"/>
        </a:xfrm>
        <a:prstGeom prst="rect">
          <a:avLst/>
        </a:prstGeom>
        <a:solidFill>
          <a:schemeClr val="accent2"/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84706" tIns="27940" rIns="27940" bIns="2794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100" b="1" i="1" kern="1200" dirty="0" err="1" smtClean="0">
              <a:latin typeface="+mj-lt"/>
            </a:rPr>
            <a:t>Kriteria</a:t>
          </a:r>
          <a:r>
            <a:rPr lang="en-GB" sz="1100" b="1" i="1" kern="1200" dirty="0" smtClean="0">
              <a:latin typeface="+mj-lt"/>
            </a:rPr>
            <a:t> </a:t>
          </a:r>
          <a:r>
            <a:rPr lang="en-GB" sz="1100" b="1" i="1" kern="1200" dirty="0" err="1" smtClean="0">
              <a:latin typeface="+mj-lt"/>
            </a:rPr>
            <a:t>Pemilihan</a:t>
          </a:r>
          <a:endParaRPr lang="en-GB" sz="1100" b="1" i="1" kern="1200" dirty="0">
            <a:latin typeface="+mj-lt"/>
          </a:endParaRPr>
        </a:p>
      </dsp:txBody>
      <dsp:txXfrm>
        <a:off x="449628" y="305167"/>
        <a:ext cx="7913550" cy="610653"/>
      </dsp:txXfrm>
    </dsp:sp>
    <dsp:sp modelId="{33E2B527-45BB-4BC0-B417-55C6C2E28E09}">
      <dsp:nvSpPr>
        <dsp:cNvPr id="0" name=""/>
        <dsp:cNvSpPr/>
      </dsp:nvSpPr>
      <dsp:spPr>
        <a:xfrm>
          <a:off x="67969" y="228836"/>
          <a:ext cx="763316" cy="76331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826221D-4008-4FB3-94B3-72EB9C7EEE42}">
      <dsp:nvSpPr>
        <dsp:cNvPr id="0" name=""/>
        <dsp:cNvSpPr/>
      </dsp:nvSpPr>
      <dsp:spPr>
        <a:xfrm>
          <a:off x="799729" y="1221306"/>
          <a:ext cx="7563448" cy="610653"/>
        </a:xfrm>
        <a:prstGeom prst="rect">
          <a:avLst/>
        </a:prstGeom>
        <a:solidFill>
          <a:schemeClr val="accent2"/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84706" tIns="27940" rIns="27940" bIns="2794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100" b="1" i="1" kern="1200" dirty="0" err="1" smtClean="0">
              <a:latin typeface="+mj-lt"/>
            </a:rPr>
            <a:t>Jejaring</a:t>
          </a:r>
          <a:r>
            <a:rPr lang="en-GB" sz="1100" b="1" i="1" kern="1200" dirty="0" smtClean="0">
              <a:latin typeface="+mj-lt"/>
            </a:rPr>
            <a:t> </a:t>
          </a:r>
          <a:r>
            <a:rPr lang="en-GB" sz="1100" b="1" i="1" kern="1200" dirty="0" err="1" smtClean="0">
              <a:latin typeface="+mj-lt"/>
            </a:rPr>
            <a:t>Kerja</a:t>
          </a:r>
          <a:r>
            <a:rPr lang="en-GB" sz="1100" b="1" i="1" kern="1200" dirty="0" smtClean="0">
              <a:latin typeface="+mj-lt"/>
            </a:rPr>
            <a:t> </a:t>
          </a:r>
          <a:r>
            <a:rPr lang="en-GB" sz="1100" b="1" i="1" kern="1200" dirty="0" err="1" smtClean="0">
              <a:latin typeface="+mj-lt"/>
            </a:rPr>
            <a:t>CoE</a:t>
          </a:r>
          <a:r>
            <a:rPr lang="en-GB" sz="1100" b="1" i="1" kern="1200" dirty="0" smtClean="0">
              <a:latin typeface="+mj-lt"/>
            </a:rPr>
            <a:t> </a:t>
          </a:r>
          <a:r>
            <a:rPr lang="en-GB" sz="1100" b="1" i="1" kern="1200" dirty="0" err="1" smtClean="0">
              <a:latin typeface="+mj-lt"/>
            </a:rPr>
            <a:t>Nasional</a:t>
          </a:r>
          <a:endParaRPr lang="en-GB" sz="1100" b="1" i="1" kern="1200" dirty="0">
            <a:latin typeface="+mj-lt"/>
          </a:endParaRPr>
        </a:p>
      </dsp:txBody>
      <dsp:txXfrm>
        <a:off x="799729" y="1221306"/>
        <a:ext cx="7563448" cy="610653"/>
      </dsp:txXfrm>
    </dsp:sp>
    <dsp:sp modelId="{2B05DF32-DAE0-4015-AE62-B05F3F8BA5D7}">
      <dsp:nvSpPr>
        <dsp:cNvPr id="0" name=""/>
        <dsp:cNvSpPr/>
      </dsp:nvSpPr>
      <dsp:spPr>
        <a:xfrm>
          <a:off x="418071" y="1144974"/>
          <a:ext cx="763316" cy="76331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C7AB69C-F8A1-45DF-A20C-18A29315D744}">
      <dsp:nvSpPr>
        <dsp:cNvPr id="0" name=""/>
        <dsp:cNvSpPr/>
      </dsp:nvSpPr>
      <dsp:spPr>
        <a:xfrm>
          <a:off x="799729" y="2137445"/>
          <a:ext cx="7563448" cy="610653"/>
        </a:xfrm>
        <a:prstGeom prst="rect">
          <a:avLst/>
        </a:prstGeom>
        <a:solidFill>
          <a:schemeClr val="accent2"/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84706" tIns="27940" rIns="27940" bIns="2794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100" b="1" i="1" kern="1200" dirty="0" err="1" smtClean="0">
              <a:latin typeface="+mj-lt"/>
            </a:rPr>
            <a:t>Jejaring</a:t>
          </a:r>
          <a:r>
            <a:rPr lang="en-GB" sz="1100" b="1" i="1" kern="1200" dirty="0" smtClean="0">
              <a:latin typeface="+mj-lt"/>
            </a:rPr>
            <a:t> </a:t>
          </a:r>
          <a:r>
            <a:rPr lang="en-GB" sz="1100" b="1" i="1" kern="1200" dirty="0" err="1" smtClean="0">
              <a:latin typeface="+mj-lt"/>
            </a:rPr>
            <a:t>Tenaga</a:t>
          </a:r>
          <a:r>
            <a:rPr lang="en-GB" sz="1100" b="1" i="1" kern="1200" dirty="0" smtClean="0">
              <a:latin typeface="+mj-lt"/>
            </a:rPr>
            <a:t> </a:t>
          </a:r>
          <a:r>
            <a:rPr lang="en-GB" sz="1100" b="1" i="1" kern="1200" dirty="0" err="1" smtClean="0">
              <a:latin typeface="+mj-lt"/>
            </a:rPr>
            <a:t>Ahli</a:t>
          </a:r>
          <a:r>
            <a:rPr lang="en-GB" sz="1100" b="1" i="1" kern="1200" dirty="0" smtClean="0">
              <a:latin typeface="+mj-lt"/>
            </a:rPr>
            <a:t> </a:t>
          </a:r>
          <a:r>
            <a:rPr lang="en-GB" sz="1100" b="1" i="1" kern="1200" dirty="0" err="1" smtClean="0">
              <a:latin typeface="+mj-lt"/>
            </a:rPr>
            <a:t>CoE</a:t>
          </a:r>
          <a:endParaRPr lang="en-GB" sz="1100" b="1" i="1" kern="1200" dirty="0">
            <a:latin typeface="+mj-lt"/>
          </a:endParaRPr>
        </a:p>
      </dsp:txBody>
      <dsp:txXfrm>
        <a:off x="799729" y="2137445"/>
        <a:ext cx="7563448" cy="610653"/>
      </dsp:txXfrm>
    </dsp:sp>
    <dsp:sp modelId="{B38EF82C-E41D-4560-B57F-5160845CE033}">
      <dsp:nvSpPr>
        <dsp:cNvPr id="0" name=""/>
        <dsp:cNvSpPr/>
      </dsp:nvSpPr>
      <dsp:spPr>
        <a:xfrm>
          <a:off x="418071" y="2061113"/>
          <a:ext cx="763316" cy="76331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0177961-2736-40FE-8291-1BB766333467}">
      <dsp:nvSpPr>
        <dsp:cNvPr id="0" name=""/>
        <dsp:cNvSpPr/>
      </dsp:nvSpPr>
      <dsp:spPr>
        <a:xfrm>
          <a:off x="449628" y="3053583"/>
          <a:ext cx="7913550" cy="610653"/>
        </a:xfrm>
        <a:prstGeom prst="rect">
          <a:avLst/>
        </a:prstGeom>
        <a:solidFill>
          <a:schemeClr val="accent2"/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84706" tIns="27940" rIns="27940" bIns="2794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100" b="1" i="1" kern="1200" dirty="0" smtClean="0">
              <a:latin typeface="+mj-lt"/>
            </a:rPr>
            <a:t>Update Program </a:t>
          </a:r>
          <a:r>
            <a:rPr lang="en-GB" sz="1100" b="1" i="1" kern="1200" dirty="0" err="1" smtClean="0">
              <a:latin typeface="+mj-lt"/>
            </a:rPr>
            <a:t>Sistering</a:t>
          </a:r>
          <a:r>
            <a:rPr lang="en-GB" sz="1100" b="1" i="1" kern="1200" dirty="0" smtClean="0">
              <a:latin typeface="+mj-lt"/>
            </a:rPr>
            <a:t> &amp; </a:t>
          </a:r>
          <a:r>
            <a:rPr lang="en-GB" sz="1100" b="1" i="1" kern="1200" dirty="0" err="1" smtClean="0">
              <a:latin typeface="+mj-lt"/>
            </a:rPr>
            <a:t>Bimbingan</a:t>
          </a:r>
          <a:endParaRPr lang="en-GB" sz="1100" b="1" i="1" kern="1200" dirty="0">
            <a:latin typeface="+mj-lt"/>
          </a:endParaRPr>
        </a:p>
      </dsp:txBody>
      <dsp:txXfrm>
        <a:off x="449628" y="3053583"/>
        <a:ext cx="7913550" cy="610653"/>
      </dsp:txXfrm>
    </dsp:sp>
    <dsp:sp modelId="{DB7DBB9C-8D4B-4C07-841E-55AC98BEED9A}">
      <dsp:nvSpPr>
        <dsp:cNvPr id="0" name=""/>
        <dsp:cNvSpPr/>
      </dsp:nvSpPr>
      <dsp:spPr>
        <a:xfrm>
          <a:off x="67969" y="2977252"/>
          <a:ext cx="763316" cy="76331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7739" cy="511651"/>
          </a:xfrm>
          <a:prstGeom prst="rect">
            <a:avLst/>
          </a:prstGeom>
        </p:spPr>
        <p:txBody>
          <a:bodyPr vert="horz" lIns="99057" tIns="49528" rIns="99057" bIns="49528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3092" y="0"/>
            <a:ext cx="3077739" cy="511651"/>
          </a:xfrm>
          <a:prstGeom prst="rect">
            <a:avLst/>
          </a:prstGeom>
        </p:spPr>
        <p:txBody>
          <a:bodyPr vert="horz" lIns="99057" tIns="49528" rIns="99057" bIns="49528" rtlCol="0"/>
          <a:lstStyle>
            <a:lvl1pPr algn="r">
              <a:defRPr sz="1300"/>
            </a:lvl1pPr>
          </a:lstStyle>
          <a:p>
            <a:fld id="{88EA3DF3-3E52-415A-A38D-2E99D5E3D12A}" type="datetimeFigureOut">
              <a:rPr lang="en-GB" smtClean="0"/>
              <a:pPr/>
              <a:t>09/10/2017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719598"/>
            <a:ext cx="3077739" cy="511651"/>
          </a:xfrm>
          <a:prstGeom prst="rect">
            <a:avLst/>
          </a:prstGeom>
        </p:spPr>
        <p:txBody>
          <a:bodyPr vert="horz" lIns="99057" tIns="49528" rIns="99057" bIns="49528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3092" y="9719598"/>
            <a:ext cx="3077739" cy="511651"/>
          </a:xfrm>
          <a:prstGeom prst="rect">
            <a:avLst/>
          </a:prstGeom>
        </p:spPr>
        <p:txBody>
          <a:bodyPr vert="horz" lIns="99057" tIns="49528" rIns="99057" bIns="49528" rtlCol="0" anchor="b"/>
          <a:lstStyle>
            <a:lvl1pPr algn="r">
              <a:defRPr sz="1300"/>
            </a:lvl1pPr>
          </a:lstStyle>
          <a:p>
            <a:fld id="{AEF982B1-0B3F-4F44-AEF6-1E2A62ED01F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396676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7739" cy="511651"/>
          </a:xfrm>
          <a:prstGeom prst="rect">
            <a:avLst/>
          </a:prstGeom>
        </p:spPr>
        <p:txBody>
          <a:bodyPr vert="horz" lIns="99057" tIns="49528" rIns="99057" bIns="49528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092" y="0"/>
            <a:ext cx="3077739" cy="511651"/>
          </a:xfrm>
          <a:prstGeom prst="rect">
            <a:avLst/>
          </a:prstGeom>
        </p:spPr>
        <p:txBody>
          <a:bodyPr vert="horz" lIns="99057" tIns="49528" rIns="99057" bIns="49528" rtlCol="0"/>
          <a:lstStyle>
            <a:lvl1pPr algn="r">
              <a:defRPr sz="1300"/>
            </a:lvl1pPr>
          </a:lstStyle>
          <a:p>
            <a:fld id="{416B9FA3-0B3D-4699-8696-1174BE157FCC}" type="datetimeFigureOut">
              <a:rPr lang="en-GB" smtClean="0"/>
              <a:pPr/>
              <a:t>09/10/2017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9700" y="766763"/>
            <a:ext cx="6823075" cy="3838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57" tIns="49528" rIns="99057" bIns="49528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248" y="4860687"/>
            <a:ext cx="5681980" cy="4604861"/>
          </a:xfrm>
          <a:prstGeom prst="rect">
            <a:avLst/>
          </a:prstGeom>
        </p:spPr>
        <p:txBody>
          <a:bodyPr vert="horz" lIns="99057" tIns="49528" rIns="99057" bIns="49528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19598"/>
            <a:ext cx="3077739" cy="511651"/>
          </a:xfrm>
          <a:prstGeom prst="rect">
            <a:avLst/>
          </a:prstGeom>
        </p:spPr>
        <p:txBody>
          <a:bodyPr vert="horz" lIns="99057" tIns="49528" rIns="99057" bIns="49528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092" y="9719598"/>
            <a:ext cx="3077739" cy="511651"/>
          </a:xfrm>
          <a:prstGeom prst="rect">
            <a:avLst/>
          </a:prstGeom>
        </p:spPr>
        <p:txBody>
          <a:bodyPr vert="horz" lIns="99057" tIns="49528" rIns="99057" bIns="49528" rtlCol="0" anchor="b"/>
          <a:lstStyle>
            <a:lvl1pPr algn="r">
              <a:defRPr sz="1300"/>
            </a:lvl1pPr>
          </a:lstStyle>
          <a:p>
            <a:fld id="{6B2C06E8-48A6-4E03-8711-C45C0018F49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86428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31209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1pPr>
    <a:lvl2pPr marL="315604" algn="l" defTabSz="631209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2pPr>
    <a:lvl3pPr marL="631209" algn="l" defTabSz="631209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3pPr>
    <a:lvl4pPr marL="946813" algn="l" defTabSz="631209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4pPr>
    <a:lvl5pPr marL="1262419" algn="l" defTabSz="631209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5pPr>
    <a:lvl6pPr marL="1578024" algn="l" defTabSz="631209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6pPr>
    <a:lvl7pPr marL="1893630" algn="l" defTabSz="631209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7pPr>
    <a:lvl8pPr marL="2209234" algn="l" defTabSz="631209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8pPr>
    <a:lvl9pPr marL="2524839" algn="l" defTabSz="631209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6763"/>
            <a:ext cx="6823075" cy="3838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C06E8-48A6-4E03-8711-C45C0018F498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19258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6763"/>
            <a:ext cx="6823075" cy="3838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C06E8-48A6-4E03-8711-C45C0018F498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37827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6763"/>
            <a:ext cx="6823075" cy="3838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C06E8-48A6-4E03-8711-C45C0018F498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2274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6763"/>
            <a:ext cx="6823075" cy="3838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C06E8-48A6-4E03-8711-C45C0018F498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20754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6763"/>
            <a:ext cx="6823075" cy="3838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C06E8-48A6-4E03-8711-C45C0018F498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00985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6763"/>
            <a:ext cx="6823075" cy="3838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C06E8-48A6-4E03-8711-C45C0018F498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63664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6763"/>
            <a:ext cx="6823075" cy="3838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C06E8-48A6-4E03-8711-C45C0018F498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6647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6763"/>
            <a:ext cx="6823075" cy="3838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C06E8-48A6-4E03-8711-C45C0018F498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00539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6763"/>
            <a:ext cx="6823075" cy="3838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C06E8-48A6-4E03-8711-C45C0018F498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11907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6763"/>
            <a:ext cx="6823075" cy="3838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C06E8-48A6-4E03-8711-C45C0018F498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31966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6763"/>
            <a:ext cx="6823075" cy="3838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C06E8-48A6-4E03-8711-C45C0018F498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12622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6763"/>
            <a:ext cx="6823075" cy="3838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C06E8-48A6-4E03-8711-C45C0018F498}" type="slidenum">
              <a:rPr lang="en-GB" smtClean="0"/>
              <a:pPr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520754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6763"/>
            <a:ext cx="6823075" cy="3838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C06E8-48A6-4E03-8711-C45C0018F498}" type="slidenum">
              <a:rPr lang="en-GB" smtClean="0"/>
              <a:pPr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836741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6763"/>
            <a:ext cx="6823075" cy="3838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C06E8-48A6-4E03-8711-C45C0018F498}" type="slidenum">
              <a:rPr lang="en-GB" smtClean="0"/>
              <a:pPr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5858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 userDrawn="1">
            <p:ph type="ctrTitle" hasCustomPrompt="1"/>
          </p:nvPr>
        </p:nvSpPr>
        <p:spPr bwMode="white">
          <a:xfrm>
            <a:off x="2514509" y="1512214"/>
            <a:ext cx="5403273" cy="771504"/>
          </a:xfrm>
        </p:spPr>
        <p:txBody>
          <a:bodyPr anchor="t" anchorCtr="0">
            <a:noAutofit/>
          </a:bodyPr>
          <a:lstStyle>
            <a:lvl1pPr>
              <a:lnSpc>
                <a:spcPct val="90000"/>
              </a:lnSpc>
              <a:defRPr sz="2200" b="1" i="1" baseline="0">
                <a:solidFill>
                  <a:srgbClr val="002060"/>
                </a:solidFill>
              </a:defRPr>
            </a:lvl1pPr>
          </a:lstStyle>
          <a:p>
            <a:r>
              <a:rPr lang="en-GB" noProof="0" dirty="0" smtClean="0"/>
              <a:t>Click to add the report’s main title</a:t>
            </a:r>
            <a:endParaRPr lang="en-GB" noProof="0" dirty="0"/>
          </a:p>
        </p:txBody>
      </p:sp>
      <p:sp>
        <p:nvSpPr>
          <p:cNvPr id="18" name="Subtitle 2"/>
          <p:cNvSpPr>
            <a:spLocks noGrp="1"/>
          </p:cNvSpPr>
          <p:nvPr userDrawn="1">
            <p:ph type="subTitle" idx="1" hasCustomPrompt="1"/>
          </p:nvPr>
        </p:nvSpPr>
        <p:spPr bwMode="white">
          <a:xfrm>
            <a:off x="2514510" y="2326672"/>
            <a:ext cx="5403272" cy="605118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Aft>
                <a:spcPts val="0"/>
              </a:spcAft>
              <a:buNone/>
              <a:defRPr sz="2200" baseline="0">
                <a:solidFill>
                  <a:srgbClr val="002060"/>
                </a:solidFill>
                <a:latin typeface="Gotham" panose="02000504050000020004" pitchFamily="2" charset="0"/>
              </a:defRPr>
            </a:lvl1pPr>
            <a:lvl2pPr marL="0" indent="0" algn="l">
              <a:buNone/>
              <a:defRPr sz="1400">
                <a:solidFill>
                  <a:schemeClr val="bg1"/>
                </a:solidFill>
                <a:latin typeface="+mj-lt"/>
              </a:defRPr>
            </a:lvl2pPr>
            <a:lvl3pPr marL="351606" indent="0" algn="l">
              <a:buNone/>
              <a:defRPr sz="1400">
                <a:solidFill>
                  <a:schemeClr val="bg1"/>
                </a:solidFill>
                <a:latin typeface="+mj-lt"/>
              </a:defRPr>
            </a:lvl3pPr>
            <a:lvl4pPr marL="703212" indent="0" algn="l">
              <a:buNone/>
              <a:defRPr sz="1400">
                <a:solidFill>
                  <a:schemeClr val="bg1"/>
                </a:solidFill>
                <a:latin typeface="+mj-lt"/>
              </a:defRPr>
            </a:lvl4pPr>
            <a:lvl5pPr marL="1054816" indent="0" algn="l">
              <a:buNone/>
              <a:defRPr sz="1400">
                <a:solidFill>
                  <a:schemeClr val="bg1"/>
                </a:solidFill>
                <a:latin typeface="+mj-lt"/>
              </a:defRPr>
            </a:lvl5pPr>
            <a:lvl6pPr marL="1406424" indent="0" algn="l">
              <a:buNone/>
              <a:defRPr sz="1400">
                <a:solidFill>
                  <a:schemeClr val="bg1"/>
                </a:solidFill>
                <a:latin typeface="+mj-lt"/>
              </a:defRPr>
            </a:lvl6pPr>
            <a:lvl7pPr marL="1758030" indent="0" algn="l">
              <a:buNone/>
              <a:defRPr sz="1400">
                <a:solidFill>
                  <a:schemeClr val="bg1"/>
                </a:solidFill>
                <a:latin typeface="+mj-lt"/>
              </a:defRPr>
            </a:lvl7pPr>
            <a:lvl8pPr marL="2109634" indent="0" algn="l">
              <a:buNone/>
              <a:defRPr sz="1400">
                <a:solidFill>
                  <a:schemeClr val="bg1"/>
                </a:solidFill>
                <a:latin typeface="+mj-lt"/>
              </a:defRPr>
            </a:lvl8pPr>
            <a:lvl9pPr marL="2461240" indent="0" algn="l">
              <a:buNone/>
              <a:defRPr sz="1400">
                <a:solidFill>
                  <a:schemeClr val="bg1"/>
                </a:solidFill>
                <a:latin typeface="+mj-lt"/>
              </a:defRPr>
            </a:lvl9pPr>
          </a:lstStyle>
          <a:p>
            <a:r>
              <a:rPr lang="en-GB" noProof="0" dirty="0" smtClean="0"/>
              <a:t>Subtitle and date (move higher if title is only one line)</a:t>
            </a:r>
          </a:p>
        </p:txBody>
      </p:sp>
      <p:pic>
        <p:nvPicPr>
          <p:cNvPr id="4" name="Picture 14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668"/>
          <a:stretch/>
        </p:blipFill>
        <p:spPr bwMode="auto">
          <a:xfrm>
            <a:off x="1" y="2"/>
            <a:ext cx="9161929" cy="62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7"/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89"/>
          <a:stretch/>
        </p:blipFill>
        <p:spPr bwMode="auto">
          <a:xfrm>
            <a:off x="-8792" y="3730627"/>
            <a:ext cx="3496531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Group 5"/>
          <p:cNvGrpSpPr/>
          <p:nvPr userDrawn="1"/>
        </p:nvGrpSpPr>
        <p:grpSpPr>
          <a:xfrm>
            <a:off x="5216146" y="3991372"/>
            <a:ext cx="3901419" cy="1152128"/>
            <a:chOff x="1763688" y="2852936"/>
            <a:chExt cx="3901418" cy="1152128"/>
          </a:xfrm>
        </p:grpSpPr>
        <p:sp>
          <p:nvSpPr>
            <p:cNvPr id="7" name="Rectangle 6"/>
            <p:cNvSpPr/>
            <p:nvPr/>
          </p:nvSpPr>
          <p:spPr bwMode="ltGray">
            <a:xfrm>
              <a:off x="1763688" y="2852936"/>
              <a:ext cx="3901418" cy="1152128"/>
            </a:xfrm>
            <a:prstGeom prst="rect">
              <a:avLst/>
            </a:prstGeom>
            <a:solidFill>
              <a:schemeClr val="bg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 err="1" smtClean="0">
                <a:solidFill>
                  <a:srgbClr val="FFFFFF"/>
                </a:solidFill>
                <a:latin typeface="Gotham" panose="02000504050000020004" pitchFamily="2" charset="0"/>
              </a:endParaRPr>
            </a:p>
          </p:txBody>
        </p:sp>
        <p:grpSp>
          <p:nvGrpSpPr>
            <p:cNvPr id="8" name="Group 7"/>
            <p:cNvGrpSpPr/>
            <p:nvPr/>
          </p:nvGrpSpPr>
          <p:grpSpPr>
            <a:xfrm>
              <a:off x="1907704" y="3017524"/>
              <a:ext cx="3528392" cy="771516"/>
              <a:chOff x="0" y="0"/>
              <a:chExt cx="1643866" cy="359596"/>
            </a:xfrm>
          </p:grpSpPr>
          <p:pic>
            <p:nvPicPr>
              <p:cNvPr id="9" name="Picture 8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45223" y="20549"/>
                <a:ext cx="277402" cy="26712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" name="Picture 9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15092" y="0"/>
                <a:ext cx="328774" cy="3493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" name="Picture 10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30823"/>
                <a:ext cx="914400" cy="3287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Slide: Client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icture Placeholder 76"/>
          <p:cNvSpPr>
            <a:spLocks noGrp="1"/>
          </p:cNvSpPr>
          <p:nvPr>
            <p:ph type="pic" sz="quarter" idx="13"/>
          </p:nvPr>
        </p:nvSpPr>
        <p:spPr>
          <a:xfrm>
            <a:off x="609600" y="2178578"/>
            <a:ext cx="914400" cy="571500"/>
          </a:xfrm>
        </p:spPr>
        <p:txBody>
          <a:bodyPr/>
          <a:lstStyle>
            <a:lvl1pPr>
              <a:defRPr sz="1100"/>
            </a:lvl1pPr>
          </a:lstStyle>
          <a:p>
            <a:r>
              <a:rPr lang="en-GB" noProof="0" smtClean="0"/>
              <a:t>Click icon to add picture</a:t>
            </a:r>
            <a:endParaRPr lang="en-GB" noProof="0"/>
          </a:p>
        </p:txBody>
      </p:sp>
      <p:grpSp>
        <p:nvGrpSpPr>
          <p:cNvPr id="3" name="Group 31"/>
          <p:cNvGrpSpPr/>
          <p:nvPr/>
        </p:nvGrpSpPr>
        <p:grpSpPr>
          <a:xfrm>
            <a:off x="489087" y="2068852"/>
            <a:ext cx="1209752" cy="113414"/>
            <a:chOff x="489087" y="2521685"/>
            <a:chExt cx="1209752" cy="151219"/>
          </a:xfrm>
        </p:grpSpPr>
        <p:cxnSp>
          <p:nvCxnSpPr>
            <p:cNvPr id="33" name="Straight Connector 32"/>
            <p:cNvCxnSpPr/>
            <p:nvPr userDrawn="1"/>
          </p:nvCxnSpPr>
          <p:spPr>
            <a:xfrm rot="10800000">
              <a:off x="489087" y="2521686"/>
              <a:ext cx="1209752" cy="0"/>
            </a:xfrm>
            <a:prstGeom prst="line">
              <a:avLst/>
            </a:prstGeom>
            <a:ln w="12700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 userDrawn="1"/>
          </p:nvCxnSpPr>
          <p:spPr>
            <a:xfrm rot="5400000">
              <a:off x="413478" y="2597295"/>
              <a:ext cx="151219" cy="0"/>
            </a:xfrm>
            <a:prstGeom prst="line">
              <a:avLst/>
            </a:prstGeom>
            <a:ln w="12700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Title 1"/>
          <p:cNvSpPr>
            <a:spLocks noGrp="1"/>
          </p:cNvSpPr>
          <p:nvPr>
            <p:ph type="ctrTitle" hasCustomPrompt="1"/>
          </p:nvPr>
        </p:nvSpPr>
        <p:spPr bwMode="white">
          <a:xfrm>
            <a:off x="2514509" y="1512214"/>
            <a:ext cx="5403273" cy="771504"/>
          </a:xfrm>
        </p:spPr>
        <p:txBody>
          <a:bodyPr anchor="t" anchorCtr="0">
            <a:noAutofit/>
          </a:bodyPr>
          <a:lstStyle>
            <a:lvl1pPr>
              <a:lnSpc>
                <a:spcPct val="90000"/>
              </a:lnSpc>
              <a:defRPr sz="2200" b="1" i="1" baseline="0">
                <a:solidFill>
                  <a:srgbClr val="002060"/>
                </a:solidFill>
              </a:defRPr>
            </a:lvl1pPr>
          </a:lstStyle>
          <a:p>
            <a:r>
              <a:rPr lang="en-GB" noProof="0" dirty="0" smtClean="0"/>
              <a:t>Click to add the report’s main title</a:t>
            </a:r>
            <a:endParaRPr lang="en-GB" noProof="0" dirty="0"/>
          </a:p>
        </p:txBody>
      </p:sp>
      <p:sp>
        <p:nvSpPr>
          <p:cNvPr id="27" name="Subtitle 2"/>
          <p:cNvSpPr>
            <a:spLocks noGrp="1"/>
          </p:cNvSpPr>
          <p:nvPr>
            <p:ph type="subTitle" idx="1" hasCustomPrompt="1"/>
          </p:nvPr>
        </p:nvSpPr>
        <p:spPr bwMode="white">
          <a:xfrm>
            <a:off x="2514510" y="2326672"/>
            <a:ext cx="5403272" cy="605118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Aft>
                <a:spcPts val="0"/>
              </a:spcAft>
              <a:buNone/>
              <a:defRPr sz="2200" baseline="0">
                <a:solidFill>
                  <a:srgbClr val="002060"/>
                </a:solidFill>
                <a:latin typeface="Gotham" panose="02000504050000020004" pitchFamily="2" charset="0"/>
              </a:defRPr>
            </a:lvl1pPr>
            <a:lvl2pPr marL="0" indent="0" algn="l">
              <a:buNone/>
              <a:defRPr sz="1400">
                <a:solidFill>
                  <a:schemeClr val="bg1"/>
                </a:solidFill>
                <a:latin typeface="+mj-lt"/>
              </a:defRPr>
            </a:lvl2pPr>
            <a:lvl3pPr marL="351606" indent="0" algn="l">
              <a:buNone/>
              <a:defRPr sz="1400">
                <a:solidFill>
                  <a:schemeClr val="bg1"/>
                </a:solidFill>
                <a:latin typeface="+mj-lt"/>
              </a:defRPr>
            </a:lvl3pPr>
            <a:lvl4pPr marL="703212" indent="0" algn="l">
              <a:buNone/>
              <a:defRPr sz="1400">
                <a:solidFill>
                  <a:schemeClr val="bg1"/>
                </a:solidFill>
                <a:latin typeface="+mj-lt"/>
              </a:defRPr>
            </a:lvl4pPr>
            <a:lvl5pPr marL="1054816" indent="0" algn="l">
              <a:buNone/>
              <a:defRPr sz="1400">
                <a:solidFill>
                  <a:schemeClr val="bg1"/>
                </a:solidFill>
                <a:latin typeface="+mj-lt"/>
              </a:defRPr>
            </a:lvl5pPr>
            <a:lvl6pPr marL="1406424" indent="0" algn="l">
              <a:buNone/>
              <a:defRPr sz="1400">
                <a:solidFill>
                  <a:schemeClr val="bg1"/>
                </a:solidFill>
                <a:latin typeface="+mj-lt"/>
              </a:defRPr>
            </a:lvl6pPr>
            <a:lvl7pPr marL="1758030" indent="0" algn="l">
              <a:buNone/>
              <a:defRPr sz="1400">
                <a:solidFill>
                  <a:schemeClr val="bg1"/>
                </a:solidFill>
                <a:latin typeface="+mj-lt"/>
              </a:defRPr>
            </a:lvl7pPr>
            <a:lvl8pPr marL="2109634" indent="0" algn="l">
              <a:buNone/>
              <a:defRPr sz="1400">
                <a:solidFill>
                  <a:schemeClr val="bg1"/>
                </a:solidFill>
                <a:latin typeface="+mj-lt"/>
              </a:defRPr>
            </a:lvl8pPr>
            <a:lvl9pPr marL="2461240" indent="0" algn="l">
              <a:buNone/>
              <a:defRPr sz="1400">
                <a:solidFill>
                  <a:schemeClr val="bg1"/>
                </a:solidFill>
                <a:latin typeface="+mj-lt"/>
              </a:defRPr>
            </a:lvl9pPr>
          </a:lstStyle>
          <a:p>
            <a:r>
              <a:rPr lang="en-GB" noProof="0" dirty="0" smtClean="0"/>
              <a:t>Subtitle and date (move higher if title is only one line)</a:t>
            </a:r>
          </a:p>
        </p:txBody>
      </p:sp>
      <p:pic>
        <p:nvPicPr>
          <p:cNvPr id="8" name="Picture 14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668"/>
          <a:stretch/>
        </p:blipFill>
        <p:spPr bwMode="auto">
          <a:xfrm>
            <a:off x="1" y="2"/>
            <a:ext cx="9161929" cy="62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7"/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89"/>
          <a:stretch/>
        </p:blipFill>
        <p:spPr bwMode="auto">
          <a:xfrm>
            <a:off x="-8792" y="3730627"/>
            <a:ext cx="3496531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: Four_Interactiv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89"/>
          <a:stretch/>
        </p:blipFill>
        <p:spPr bwMode="auto">
          <a:xfrm>
            <a:off x="-8792" y="3730627"/>
            <a:ext cx="3496531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Content Placeholder 26"/>
          <p:cNvSpPr>
            <a:spLocks noGrp="1"/>
          </p:cNvSpPr>
          <p:nvPr>
            <p:ph sz="quarter" idx="13"/>
          </p:nvPr>
        </p:nvSpPr>
        <p:spPr>
          <a:xfrm>
            <a:off x="433279" y="1837006"/>
            <a:ext cx="2031735" cy="2743048"/>
          </a:xfrm>
        </p:spPr>
        <p:txBody>
          <a:bodyPr/>
          <a:lstStyle>
            <a:lvl1pPr>
              <a:defRPr sz="800" b="1" i="1">
                <a:solidFill>
                  <a:srgbClr val="002060"/>
                </a:solidFill>
              </a:defRPr>
            </a:lvl1pPr>
            <a:lvl2pPr>
              <a:defRPr sz="800" b="1" i="1">
                <a:solidFill>
                  <a:srgbClr val="002060"/>
                </a:solidFill>
              </a:defRPr>
            </a:lvl2pPr>
            <a:lvl3pPr>
              <a:defRPr sz="800" b="1" i="1">
                <a:solidFill>
                  <a:srgbClr val="002060"/>
                </a:solidFill>
              </a:defRPr>
            </a:lvl3pPr>
            <a:lvl4pPr>
              <a:defRPr sz="800" b="1" i="1">
                <a:solidFill>
                  <a:srgbClr val="002060"/>
                </a:solidFill>
              </a:defRPr>
            </a:lvl4pPr>
            <a:lvl5pPr>
              <a:defRPr sz="800" b="1" i="1">
                <a:solidFill>
                  <a:srgbClr val="002060"/>
                </a:solidFill>
              </a:defRPr>
            </a:lvl5pPr>
          </a:lstStyle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  <a:endParaRPr lang="en-GB" noProof="0" dirty="0"/>
          </a:p>
        </p:txBody>
      </p:sp>
      <p:sp>
        <p:nvSpPr>
          <p:cNvPr id="28" name="Content Placeholder 26"/>
          <p:cNvSpPr>
            <a:spLocks noGrp="1"/>
          </p:cNvSpPr>
          <p:nvPr>
            <p:ph sz="quarter" idx="14"/>
          </p:nvPr>
        </p:nvSpPr>
        <p:spPr>
          <a:xfrm>
            <a:off x="2561658" y="1739043"/>
            <a:ext cx="2031735" cy="2841013"/>
          </a:xfrm>
        </p:spPr>
        <p:txBody>
          <a:bodyPr/>
          <a:lstStyle/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  <a:endParaRPr lang="en-GB" noProof="0" dirty="0"/>
          </a:p>
        </p:txBody>
      </p:sp>
      <p:sp>
        <p:nvSpPr>
          <p:cNvPr id="31" name="Content Placeholder 26"/>
          <p:cNvSpPr>
            <a:spLocks noGrp="1"/>
          </p:cNvSpPr>
          <p:nvPr>
            <p:ph sz="quarter" idx="15"/>
          </p:nvPr>
        </p:nvSpPr>
        <p:spPr>
          <a:xfrm>
            <a:off x="6818415" y="1739041"/>
            <a:ext cx="2031735" cy="2841013"/>
          </a:xfrm>
        </p:spPr>
        <p:txBody>
          <a:bodyPr/>
          <a:lstStyle/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  <a:endParaRPr lang="en-GB" noProof="0" dirty="0"/>
          </a:p>
        </p:txBody>
      </p:sp>
      <p:sp>
        <p:nvSpPr>
          <p:cNvPr id="11" name="Title Placeholder 1"/>
          <p:cNvSpPr>
            <a:spLocks noGrp="1"/>
          </p:cNvSpPr>
          <p:nvPr>
            <p:ph type="title"/>
          </p:nvPr>
        </p:nvSpPr>
        <p:spPr>
          <a:xfrm>
            <a:off x="433279" y="623004"/>
            <a:ext cx="8416871" cy="385996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>
              <a:defRPr sz="1700">
                <a:solidFill>
                  <a:srgbClr val="002060"/>
                </a:solidFill>
              </a:defRPr>
            </a:lvl1pPr>
          </a:lstStyle>
          <a:p>
            <a:r>
              <a:rPr lang="en-GB" noProof="0" dirty="0" smtClean="0"/>
              <a:t>Click to edit Master title style</a:t>
            </a:r>
            <a:endParaRPr lang="en-GB" noProof="0" dirty="0"/>
          </a:p>
        </p:txBody>
      </p:sp>
      <p:cxnSp>
        <p:nvCxnSpPr>
          <p:cNvPr id="14" name="Shape 24"/>
          <p:cNvCxnSpPr/>
          <p:nvPr/>
        </p:nvCxnSpPr>
        <p:spPr>
          <a:xfrm flipV="1">
            <a:off x="309485" y="572579"/>
            <a:ext cx="8557911" cy="114972"/>
          </a:xfrm>
          <a:prstGeom prst="bentConnector3">
            <a:avLst>
              <a:gd name="adj1" fmla="val 0"/>
            </a:avLst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Content Placeholder 26"/>
          <p:cNvSpPr>
            <a:spLocks noGrp="1"/>
          </p:cNvSpPr>
          <p:nvPr>
            <p:ph sz="quarter" idx="16"/>
          </p:nvPr>
        </p:nvSpPr>
        <p:spPr>
          <a:xfrm>
            <a:off x="4690037" y="1739041"/>
            <a:ext cx="2031735" cy="2841013"/>
          </a:xfrm>
        </p:spPr>
        <p:txBody>
          <a:bodyPr/>
          <a:lstStyle/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47220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losing 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433280" y="4387106"/>
            <a:ext cx="4156363" cy="504264"/>
          </a:xfrm>
        </p:spPr>
        <p:txBody>
          <a:bodyPr anchor="b"/>
          <a:lstStyle>
            <a:lvl1pPr algn="l">
              <a:defRPr sz="600"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GB" noProof="0" smtClean="0"/>
              <a:t>Add legal and copyright disclaimers here.</a:t>
            </a:r>
            <a:endParaRPr lang="en-GB" noProof="0"/>
          </a:p>
        </p:txBody>
      </p:sp>
      <p:sp>
        <p:nvSpPr>
          <p:cNvPr id="5" name="Title Placeholder 1"/>
          <p:cNvSpPr>
            <a:spLocks noGrp="1"/>
          </p:cNvSpPr>
          <p:nvPr>
            <p:ph type="title"/>
          </p:nvPr>
        </p:nvSpPr>
        <p:spPr>
          <a:xfrm>
            <a:off x="433279" y="756399"/>
            <a:ext cx="8174184" cy="605118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GB" noProof="0" smtClean="0"/>
              <a:t>Click to edit Master title style</a:t>
            </a:r>
            <a:endParaRPr lang="en-GB" noProof="0" dirty="0"/>
          </a:p>
        </p:txBody>
      </p:sp>
      <p:cxnSp>
        <p:nvCxnSpPr>
          <p:cNvPr id="7" name="Shape 24"/>
          <p:cNvCxnSpPr/>
          <p:nvPr userDrawn="1"/>
        </p:nvCxnSpPr>
        <p:spPr>
          <a:xfrm flipV="1">
            <a:off x="309485" y="705973"/>
            <a:ext cx="8557911" cy="114972"/>
          </a:xfrm>
          <a:prstGeom prst="bentConnector3">
            <a:avLst>
              <a:gd name="adj1" fmla="val 0"/>
            </a:avLst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4128" y="4822082"/>
            <a:ext cx="3126021" cy="125932"/>
          </a:xfrm>
          <a:prstGeom prst="rect">
            <a:avLst/>
          </a:prstGeom>
        </p:spPr>
        <p:txBody>
          <a:bodyPr lIns="0" tIns="0" rIns="0" bIns="0" anchor="t" anchorCtr="0">
            <a:noAutofit/>
          </a:bodyPr>
          <a:lstStyle>
            <a:lvl1pPr algn="r">
              <a:defRPr sz="800">
                <a:solidFill>
                  <a:srgbClr val="968C6D"/>
                </a:solidFill>
                <a:latin typeface="Gotham" panose="02000504050000020004" pitchFamily="2" charset="0"/>
                <a:cs typeface="Arial" pitchFamily="34" charset="0"/>
              </a:defRPr>
            </a:lvl1pPr>
          </a:lstStyle>
          <a:p>
            <a:r>
              <a:rPr lang="en-GB" dirty="0" smtClean="0"/>
              <a:t>eLearning </a:t>
            </a:r>
            <a:r>
              <a:rPr lang="en-GB" dirty="0" smtClean="0">
                <a:sym typeface="Symbol"/>
              </a:rPr>
              <a:t>  </a:t>
            </a:r>
            <a:r>
              <a:rPr lang="en-GB" dirty="0" err="1" smtClean="0">
                <a:sym typeface="Symbol"/>
              </a:rPr>
              <a:t>Modernisasi</a:t>
            </a:r>
            <a:r>
              <a:rPr lang="en-GB" dirty="0" smtClean="0">
                <a:sym typeface="Symbol"/>
              </a:rPr>
              <a:t> </a:t>
            </a:r>
            <a:r>
              <a:rPr lang="en-GB" dirty="0" err="1" smtClean="0">
                <a:sym typeface="Symbol"/>
              </a:rPr>
              <a:t>Pengadaan</a:t>
            </a:r>
            <a:r>
              <a:rPr lang="en-GB" dirty="0" smtClean="0"/>
              <a:t>  </a:t>
            </a:r>
            <a:r>
              <a:rPr lang="en-GB" dirty="0" smtClean="0">
                <a:sym typeface="Symbol"/>
              </a:rPr>
              <a:t>  </a:t>
            </a:r>
            <a:fld id="{FEBD7F86-1881-4698-8703-FB80B0800997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33278" y="1206097"/>
            <a:ext cx="8416871" cy="15542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GB" noProof="0" dirty="0" smtClean="0"/>
              <a:t>Click to edit</a:t>
            </a:r>
            <a:br>
              <a:rPr lang="en-GB" noProof="0" dirty="0" smtClean="0"/>
            </a:br>
            <a:r>
              <a:rPr lang="en-GB" noProof="0" dirty="0" smtClean="0"/>
              <a:t>Master title style</a:t>
            </a:r>
            <a:endParaRPr lang="en-GB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33278" y="1739039"/>
            <a:ext cx="8416871" cy="264806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73" r:id="rId2"/>
    <p:sldLayoutId id="2147483677" r:id="rId3"/>
    <p:sldLayoutId id="2147483676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703212" rtl="0" eaLnBrk="1" latinLnBrk="0" hangingPunct="1">
        <a:lnSpc>
          <a:spcPct val="100000"/>
        </a:lnSpc>
        <a:spcBef>
          <a:spcPct val="0"/>
        </a:spcBef>
        <a:buNone/>
        <a:defRPr sz="1700" b="1" i="1" kern="1200">
          <a:solidFill>
            <a:schemeClr val="tx2"/>
          </a:solidFill>
          <a:latin typeface="Gotham" panose="02000504050000020004" pitchFamily="2" charset="0"/>
          <a:ea typeface="+mj-ea"/>
          <a:cs typeface="+mj-cs"/>
        </a:defRPr>
      </a:lvl1pPr>
    </p:titleStyle>
    <p:bodyStyle>
      <a:lvl1pPr marL="0" marR="0" indent="-157786" algn="l" defTabSz="703212" rtl="0" eaLnBrk="1" fontAlgn="auto" latinLnBrk="0" hangingPunct="1">
        <a:lnSpc>
          <a:spcPct val="100000"/>
        </a:lnSpc>
        <a:spcBef>
          <a:spcPts val="0"/>
        </a:spcBef>
        <a:spcAft>
          <a:spcPts val="413"/>
        </a:spcAft>
        <a:buClr>
          <a:schemeClr val="tx1"/>
        </a:buClr>
        <a:buSzTx/>
        <a:buFontTx/>
        <a:buNone/>
        <a:tabLst/>
        <a:defRPr sz="900" kern="1200">
          <a:solidFill>
            <a:schemeClr val="tx1"/>
          </a:solidFill>
          <a:latin typeface="Gotham" panose="02000504050000020004" pitchFamily="2" charset="0"/>
          <a:ea typeface="+mn-ea"/>
          <a:cs typeface="+mn-cs"/>
        </a:defRPr>
      </a:lvl1pPr>
      <a:lvl2pPr marL="157786" indent="-157786" algn="l" defTabSz="703212" rtl="0" eaLnBrk="1" latinLnBrk="0" hangingPunct="1">
        <a:lnSpc>
          <a:spcPct val="100000"/>
        </a:lnSpc>
        <a:spcBef>
          <a:spcPts val="0"/>
        </a:spcBef>
        <a:spcAft>
          <a:spcPts val="413"/>
        </a:spcAft>
        <a:buClr>
          <a:schemeClr val="tx1"/>
        </a:buClr>
        <a:buFont typeface="Georgia" pitchFamily="18" charset="0"/>
        <a:buChar char="•"/>
        <a:defRPr sz="900" kern="1200">
          <a:solidFill>
            <a:schemeClr val="tx1"/>
          </a:solidFill>
          <a:latin typeface="Gotham" panose="02000504050000020004" pitchFamily="2" charset="0"/>
          <a:ea typeface="+mn-ea"/>
          <a:cs typeface="+mn-cs"/>
        </a:defRPr>
      </a:lvl2pPr>
      <a:lvl3pPr marL="315568" indent="-157786" algn="l" defTabSz="703212" rtl="0" eaLnBrk="1" latinLnBrk="0" hangingPunct="1">
        <a:lnSpc>
          <a:spcPct val="100000"/>
        </a:lnSpc>
        <a:spcBef>
          <a:spcPts val="0"/>
        </a:spcBef>
        <a:spcAft>
          <a:spcPts val="413"/>
        </a:spcAft>
        <a:buClr>
          <a:schemeClr val="tx1"/>
        </a:buClr>
        <a:buFont typeface="Georgia" pitchFamily="18" charset="0"/>
        <a:buChar char="-"/>
        <a:defRPr sz="900" kern="1200">
          <a:solidFill>
            <a:schemeClr val="tx1"/>
          </a:solidFill>
          <a:latin typeface="Gotham" panose="02000504050000020004" pitchFamily="2" charset="0"/>
          <a:ea typeface="+mn-ea"/>
          <a:cs typeface="+mn-cs"/>
        </a:defRPr>
      </a:lvl3pPr>
      <a:lvl4pPr marL="473352" indent="-157786" algn="l" defTabSz="703212" rtl="0" eaLnBrk="1" latinLnBrk="0" hangingPunct="1">
        <a:lnSpc>
          <a:spcPct val="100000"/>
        </a:lnSpc>
        <a:spcBef>
          <a:spcPts val="0"/>
        </a:spcBef>
        <a:spcAft>
          <a:spcPts val="413"/>
        </a:spcAft>
        <a:buClr>
          <a:schemeClr val="tx1"/>
        </a:buClr>
        <a:buFont typeface="Georgia" pitchFamily="18" charset="0"/>
        <a:buChar char="◦"/>
        <a:defRPr sz="900" kern="1200">
          <a:solidFill>
            <a:schemeClr val="tx1"/>
          </a:solidFill>
          <a:latin typeface="Gotham" panose="02000504050000020004" pitchFamily="2" charset="0"/>
          <a:ea typeface="+mn-ea"/>
          <a:cs typeface="+mn-cs"/>
        </a:defRPr>
      </a:lvl4pPr>
      <a:lvl5pPr marL="631136" indent="-157786" algn="l" defTabSz="703212" rtl="0" eaLnBrk="1" latinLnBrk="0" hangingPunct="1">
        <a:lnSpc>
          <a:spcPct val="100000"/>
        </a:lnSpc>
        <a:spcBef>
          <a:spcPts val="0"/>
        </a:spcBef>
        <a:spcAft>
          <a:spcPts val="413"/>
        </a:spcAft>
        <a:buClr>
          <a:schemeClr val="tx1"/>
        </a:buClr>
        <a:buFont typeface="Georgia" pitchFamily="18" charset="0"/>
        <a:buChar char="›"/>
        <a:defRPr sz="900" kern="1200" baseline="0">
          <a:solidFill>
            <a:schemeClr val="tx1"/>
          </a:solidFill>
          <a:latin typeface="Gotham" panose="02000504050000020004" pitchFamily="2" charset="0"/>
          <a:ea typeface="+mn-ea"/>
          <a:cs typeface="+mn-cs"/>
        </a:defRPr>
      </a:lvl5pPr>
      <a:lvl6pPr marL="157786" marR="0" indent="-157786" algn="l" defTabSz="703212" rtl="0" eaLnBrk="1" fontAlgn="auto" latinLnBrk="0" hangingPunct="1">
        <a:lnSpc>
          <a:spcPct val="100000"/>
        </a:lnSpc>
        <a:spcBef>
          <a:spcPts val="0"/>
        </a:spcBef>
        <a:spcAft>
          <a:spcPts val="413"/>
        </a:spcAft>
        <a:buClr>
          <a:schemeClr val="tx1"/>
        </a:buClr>
        <a:buSzPct val="100000"/>
        <a:buFont typeface="+mj-lt"/>
        <a:buAutoNum type="arabicPeriod"/>
        <a:tabLst/>
        <a:defRPr sz="800" kern="1200" baseline="0">
          <a:solidFill>
            <a:schemeClr val="tx1"/>
          </a:solidFill>
          <a:latin typeface="Georgia" pitchFamily="18" charset="0"/>
          <a:ea typeface="+mn-ea"/>
          <a:cs typeface="+mn-cs"/>
        </a:defRPr>
      </a:lvl6pPr>
      <a:lvl7pPr marL="315568" indent="-157786" algn="l" defTabSz="703212" rtl="0" eaLnBrk="1" latinLnBrk="0" hangingPunct="1">
        <a:lnSpc>
          <a:spcPct val="100000"/>
        </a:lnSpc>
        <a:spcBef>
          <a:spcPts val="0"/>
        </a:spcBef>
        <a:spcAft>
          <a:spcPts val="413"/>
        </a:spcAft>
        <a:buSzPct val="100000"/>
        <a:buFont typeface="+mj-lt"/>
        <a:buAutoNum type="alphaLcPeriod"/>
        <a:defRPr sz="800" kern="1200" baseline="0">
          <a:solidFill>
            <a:schemeClr val="tx1"/>
          </a:solidFill>
          <a:latin typeface="Georgia" pitchFamily="18" charset="0"/>
          <a:ea typeface="+mn-ea"/>
          <a:cs typeface="+mn-cs"/>
        </a:defRPr>
      </a:lvl7pPr>
      <a:lvl8pPr marL="473352" indent="-157786" algn="l" defTabSz="703212" rtl="0" eaLnBrk="1" latinLnBrk="0" hangingPunct="1">
        <a:lnSpc>
          <a:spcPct val="100000"/>
        </a:lnSpc>
        <a:spcBef>
          <a:spcPts val="0"/>
        </a:spcBef>
        <a:spcAft>
          <a:spcPts val="413"/>
        </a:spcAft>
        <a:buSzPct val="100000"/>
        <a:buFont typeface="+mj-lt"/>
        <a:buAutoNum type="romanLcPeriod"/>
        <a:defRPr sz="800" kern="1200" baseline="0">
          <a:solidFill>
            <a:schemeClr val="tx1"/>
          </a:solidFill>
          <a:latin typeface="Georgia" pitchFamily="18" charset="0"/>
          <a:ea typeface="+mn-ea"/>
          <a:cs typeface="+mn-cs"/>
        </a:defRPr>
      </a:lvl8pPr>
      <a:lvl9pPr marL="0" indent="-157786" algn="l" defTabSz="703212" rtl="0" eaLnBrk="1" latinLnBrk="0" hangingPunct="1">
        <a:lnSpc>
          <a:spcPct val="100000"/>
        </a:lnSpc>
        <a:spcBef>
          <a:spcPts val="0"/>
        </a:spcBef>
        <a:spcAft>
          <a:spcPts val="413"/>
        </a:spcAft>
        <a:buFont typeface="Arial" pitchFamily="34" charset="0"/>
        <a:buNone/>
        <a:defRPr sz="800" b="1" kern="1200" baseline="0">
          <a:solidFill>
            <a:schemeClr val="tx2"/>
          </a:solidFill>
          <a:latin typeface="Georgia" pitchFamily="18" charset="0"/>
          <a:ea typeface="+mn-ea"/>
          <a:cs typeface="+mn-cs"/>
        </a:defRPr>
      </a:lvl9pPr>
    </p:bodyStyle>
    <p:otherStyle>
      <a:defPPr>
        <a:defRPr lang="en-US"/>
      </a:defPPr>
      <a:lvl1pPr marL="0" algn="l" defTabSz="70321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51606" algn="l" defTabSz="70321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703212" algn="l" defTabSz="70321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54816" algn="l" defTabSz="70321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06424" algn="l" defTabSz="70321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58030" algn="l" defTabSz="70321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09634" algn="l" defTabSz="70321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61240" algn="l" defTabSz="70321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12846" algn="l" defTabSz="70321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Program </a:t>
            </a:r>
            <a:r>
              <a:rPr lang="en-GB" sz="28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Sistering</a:t>
            </a: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28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CoE</a:t>
            </a:r>
            <a:endParaRPr lang="en-GB" sz="28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2514510" y="2326672"/>
            <a:ext cx="5225842" cy="605118"/>
          </a:xfrm>
        </p:spPr>
        <p:txBody>
          <a:bodyPr/>
          <a:lstStyle/>
          <a:p>
            <a:r>
              <a:rPr lang="en-GB" sz="1200" i="1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Membangun</a:t>
            </a:r>
            <a:r>
              <a:rPr lang="en-GB" sz="1200" i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200" i="1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Jejaring</a:t>
            </a:r>
            <a:r>
              <a:rPr lang="en-GB" sz="1200" i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200" i="1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Kerja</a:t>
            </a:r>
            <a:r>
              <a:rPr lang="en-GB" sz="1200" i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200" i="1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dalam</a:t>
            </a:r>
            <a:r>
              <a:rPr lang="en-GB" sz="1200" i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program </a:t>
            </a:r>
            <a:r>
              <a:rPr lang="en-GB" sz="1200" i="1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sistering</a:t>
            </a:r>
            <a:r>
              <a:rPr lang="en-GB" sz="1200" i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200" i="1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untuk</a:t>
            </a:r>
            <a:r>
              <a:rPr lang="en-GB" sz="1200" i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200" i="1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mewujudkan</a:t>
            </a:r>
            <a:r>
              <a:rPr lang="en-GB" sz="1200" i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Procurement </a:t>
            </a:r>
            <a:r>
              <a:rPr lang="en-GB" sz="1200" i="1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CoE</a:t>
            </a:r>
            <a:r>
              <a:rPr lang="en-GB" sz="1200" i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200" i="1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secara</a:t>
            </a:r>
            <a:r>
              <a:rPr lang="en-GB" sz="1200" i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200" i="1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nasional</a:t>
            </a:r>
            <a:endParaRPr lang="en-GB" sz="1200" i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7" name="Address TextBox 1"/>
          <p:cNvSpPr txBox="1"/>
          <p:nvPr/>
        </p:nvSpPr>
        <p:spPr>
          <a:xfrm>
            <a:off x="412260" y="2140843"/>
            <a:ext cx="1783476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>
              <a:tabLst>
                <a:tab pos="157803" algn="l"/>
              </a:tabLst>
            </a:pPr>
            <a:r>
              <a:rPr lang="en-GB" sz="800" dirty="0" err="1" smtClean="0">
                <a:latin typeface="+mj-lt"/>
                <a:cs typeface="Arial" pitchFamily="34" charset="0"/>
              </a:rPr>
              <a:t>Oktober</a:t>
            </a:r>
            <a:r>
              <a:rPr lang="en-GB" sz="800" dirty="0" smtClean="0">
                <a:latin typeface="+mj-lt"/>
                <a:cs typeface="Arial" pitchFamily="34" charset="0"/>
              </a:rPr>
              <a:t> 2017</a:t>
            </a:r>
            <a:endParaRPr lang="en-GB" sz="800" dirty="0">
              <a:latin typeface="+mj-lt"/>
              <a:cs typeface="Arial" pitchFamily="34" charset="0"/>
            </a:endParaRPr>
          </a:p>
        </p:txBody>
      </p:sp>
      <p:cxnSp>
        <p:nvCxnSpPr>
          <p:cNvPr id="8" name="Shape 7"/>
          <p:cNvCxnSpPr/>
          <p:nvPr/>
        </p:nvCxnSpPr>
        <p:spPr>
          <a:xfrm rot="5400000" flipH="1" flipV="1">
            <a:off x="891389" y="1502154"/>
            <a:ext cx="95293" cy="1231354"/>
          </a:xfrm>
          <a:prstGeom prst="bentConnector2">
            <a:avLst/>
          </a:prstGeom>
          <a:ln w="12700">
            <a:solidFill>
              <a:schemeClr val="tx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26"/>
          <p:cNvSpPr txBox="1"/>
          <p:nvPr/>
        </p:nvSpPr>
        <p:spPr>
          <a:xfrm>
            <a:off x="309484" y="233046"/>
            <a:ext cx="4223191" cy="195932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en-GB" sz="800" b="1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CoE</a:t>
            </a:r>
            <a:r>
              <a:rPr lang="en-GB" sz="8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Progress</a:t>
            </a:r>
            <a:endParaRPr lang="en-GB" sz="800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r>
              <a:rPr lang="en-GB" sz="8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Oktober</a:t>
            </a:r>
            <a:r>
              <a:rPr lang="en-GB" sz="8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2017</a:t>
            </a:r>
            <a:endParaRPr lang="en-GB" sz="8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14"/>
          </p:nvPr>
        </p:nvSpPr>
        <p:spPr>
          <a:xfrm>
            <a:off x="3515985" y="3554965"/>
            <a:ext cx="2031735" cy="2841013"/>
          </a:xfrm>
        </p:spPr>
        <p:txBody>
          <a:bodyPr/>
          <a:lstStyle/>
          <a:p>
            <a:r>
              <a:rPr lang="en-US" dirty="0" smtClean="0">
                <a:latin typeface="+mj-lt"/>
              </a:rPr>
              <a:t> </a:t>
            </a:r>
            <a:endParaRPr lang="en-GB" dirty="0">
              <a:latin typeface="+mj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dirty="0" smtClean="0">
                <a:latin typeface="+mj-lt"/>
              </a:rPr>
              <a:t> </a:t>
            </a:r>
            <a:endParaRPr lang="en-GB" dirty="0">
              <a:latin typeface="+mj-lt"/>
            </a:endParaRPr>
          </a:p>
        </p:txBody>
      </p:sp>
      <p:sp>
        <p:nvSpPr>
          <p:cNvPr id="19" name="Title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Daftar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Isi</a:t>
            </a:r>
            <a:endParaRPr lang="en-GB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6"/>
          </p:nvPr>
        </p:nvSpPr>
        <p:spPr/>
        <p:txBody>
          <a:bodyPr/>
          <a:lstStyle/>
          <a:p>
            <a:r>
              <a:rPr lang="en-US" dirty="0" smtClean="0">
                <a:latin typeface="+mj-lt"/>
              </a:rPr>
              <a:t> </a:t>
            </a:r>
            <a:endParaRPr lang="en-GB" dirty="0">
              <a:latin typeface="+mj-lt"/>
            </a:endParaRPr>
          </a:p>
        </p:txBody>
      </p:sp>
      <p:sp>
        <p:nvSpPr>
          <p:cNvPr id="21" name="Content Placeholder 20"/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r>
              <a:rPr lang="en-US" dirty="0" smtClean="0">
                <a:latin typeface="+mj-lt"/>
              </a:rPr>
              <a:t> </a:t>
            </a:r>
            <a:endParaRPr lang="en-GB" dirty="0">
              <a:latin typeface="+mj-lt"/>
            </a:endParaRPr>
          </a:p>
        </p:txBody>
      </p:sp>
      <p:sp>
        <p:nvSpPr>
          <p:cNvPr id="22" name="Rectangle 21"/>
          <p:cNvSpPr/>
          <p:nvPr/>
        </p:nvSpPr>
        <p:spPr bwMode="ltGray">
          <a:xfrm>
            <a:off x="251520" y="1592090"/>
            <a:ext cx="2664296" cy="619620"/>
          </a:xfrm>
          <a:prstGeom prst="rect">
            <a:avLst/>
          </a:prstGeom>
          <a:solidFill>
            <a:schemeClr val="bg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 err="1" smtClean="0">
              <a:solidFill>
                <a:schemeClr val="bg1"/>
              </a:solidFill>
              <a:latin typeface="+mj-lt"/>
            </a:endParaRPr>
          </a:p>
        </p:txBody>
      </p:sp>
      <p:graphicFrame>
        <p:nvGraphicFramePr>
          <p:cNvPr id="29" name="Diagram 28"/>
          <p:cNvGraphicFramePr/>
          <p:nvPr>
            <p:extLst>
              <p:ext uri="{D42A27DB-BD31-4B8C-83A1-F6EECF244321}">
                <p14:modId xmlns:p14="http://schemas.microsoft.com/office/powerpoint/2010/main" val="567688903"/>
              </p:ext>
            </p:extLst>
          </p:nvPr>
        </p:nvGraphicFramePr>
        <p:xfrm>
          <a:off x="433279" y="915566"/>
          <a:ext cx="8416871" cy="3969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22915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Pentagon 83"/>
          <p:cNvSpPr/>
          <p:nvPr/>
        </p:nvSpPr>
        <p:spPr bwMode="ltGray">
          <a:xfrm>
            <a:off x="5796996" y="1042183"/>
            <a:ext cx="3153732" cy="3689807"/>
          </a:xfrm>
          <a:prstGeom prst="homePlate">
            <a:avLst>
              <a:gd name="adj" fmla="val 11044"/>
            </a:avLst>
          </a:prstGeom>
          <a:solidFill>
            <a:schemeClr val="bg1">
              <a:lumMod val="9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 err="1" smtClean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6" name="Pentagon 15"/>
          <p:cNvSpPr/>
          <p:nvPr/>
        </p:nvSpPr>
        <p:spPr bwMode="ltGray">
          <a:xfrm>
            <a:off x="2471743" y="1042183"/>
            <a:ext cx="1867293" cy="3689807"/>
          </a:xfrm>
          <a:prstGeom prst="homePlate">
            <a:avLst/>
          </a:prstGeom>
          <a:solidFill>
            <a:schemeClr val="bg1">
              <a:lumMod val="9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 err="1" smtClean="0">
              <a:solidFill>
                <a:schemeClr val="bg1"/>
              </a:solidFill>
              <a:latin typeface="+mj-lt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507004" y="3075806"/>
            <a:ext cx="834314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2" name="TextBox 431"/>
          <p:cNvSpPr txBox="1"/>
          <p:nvPr/>
        </p:nvSpPr>
        <p:spPr>
          <a:xfrm>
            <a:off x="309484" y="233046"/>
            <a:ext cx="4223191" cy="195932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en-GB" sz="800" b="1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CoE</a:t>
            </a:r>
            <a:r>
              <a:rPr lang="en-GB" sz="8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Progress</a:t>
            </a:r>
            <a:endParaRPr lang="en-GB" sz="800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r>
              <a:rPr lang="en-GB" sz="8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Oktober</a:t>
            </a:r>
            <a:r>
              <a:rPr lang="en-GB" sz="8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2017</a:t>
            </a:r>
            <a:endParaRPr lang="en-GB" sz="8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4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Prosedur</a:t>
            </a:r>
            <a:r>
              <a:rPr lang="en-GB" sz="14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4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Inisiatif</a:t>
            </a:r>
            <a:r>
              <a:rPr lang="en-GB" sz="14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4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Sistering</a:t>
            </a:r>
            <a:r>
              <a:rPr lang="en-GB" sz="14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4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CoE</a:t>
            </a:r>
            <a:endParaRPr lang="en-GB" sz="14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375464" y="752759"/>
            <a:ext cx="6270654" cy="727001"/>
            <a:chOff x="808373" y="2628473"/>
            <a:chExt cx="4499258" cy="727001"/>
          </a:xfrm>
        </p:grpSpPr>
        <p:sp>
          <p:nvSpPr>
            <p:cNvPr id="44" name="Title 1"/>
            <p:cNvSpPr txBox="1">
              <a:spLocks/>
            </p:cNvSpPr>
            <p:nvPr/>
          </p:nvSpPr>
          <p:spPr>
            <a:xfrm>
              <a:off x="808373" y="3015229"/>
              <a:ext cx="1592071" cy="340245"/>
            </a:xfrm>
            <a:prstGeom prst="rect">
              <a:avLst/>
            </a:prstGeom>
          </p:spPr>
          <p:txBody>
            <a:bodyPr/>
            <a:lstStyle>
              <a:lvl1pPr algn="l" defTabSz="1219170" rtl="0" eaLnBrk="1" latinLnBrk="0" hangingPunct="1">
                <a:lnSpc>
                  <a:spcPct val="100000"/>
                </a:lnSpc>
                <a:spcBef>
                  <a:spcPct val="0"/>
                </a:spcBef>
                <a:buNone/>
                <a:defRPr sz="3200" b="1" i="1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en-GB" sz="1800" dirty="0" err="1" smtClean="0">
                  <a:solidFill>
                    <a:schemeClr val="accent2"/>
                  </a:solidFill>
                </a:rPr>
                <a:t>Tipe</a:t>
              </a:r>
              <a:r>
                <a:rPr lang="en-GB" sz="1800" dirty="0" smtClean="0">
                  <a:solidFill>
                    <a:schemeClr val="accent2"/>
                  </a:solidFill>
                </a:rPr>
                <a:t> </a:t>
              </a:r>
              <a:r>
                <a:rPr lang="en-GB" sz="1800" dirty="0" err="1" smtClean="0">
                  <a:solidFill>
                    <a:schemeClr val="accent2"/>
                  </a:solidFill>
                </a:rPr>
                <a:t>Inisiatif</a:t>
              </a:r>
              <a:endParaRPr lang="en-GB" sz="1800" dirty="0">
                <a:solidFill>
                  <a:schemeClr val="accent2"/>
                </a:solidFill>
              </a:endParaRPr>
            </a:p>
          </p:txBody>
        </p:sp>
        <p:sp>
          <p:nvSpPr>
            <p:cNvPr id="45" name="Rectangle 44"/>
            <p:cNvSpPr/>
            <p:nvPr/>
          </p:nvSpPr>
          <p:spPr bwMode="ltGray">
            <a:xfrm>
              <a:off x="902754" y="2917897"/>
              <a:ext cx="492832" cy="70935"/>
            </a:xfrm>
            <a:prstGeom prst="rect">
              <a:avLst/>
            </a:prstGeom>
            <a:solidFill>
              <a:schemeClr val="accent2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GB" sz="800" dirty="0" err="1" smtClean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80" name="Title 1"/>
            <p:cNvSpPr txBox="1">
              <a:spLocks/>
            </p:cNvSpPr>
            <p:nvPr/>
          </p:nvSpPr>
          <p:spPr>
            <a:xfrm>
              <a:off x="2312609" y="2628473"/>
              <a:ext cx="44193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lvl1pPr algn="l" defTabSz="1219170" rtl="0" eaLnBrk="1" latinLnBrk="0" hangingPunct="1">
                <a:lnSpc>
                  <a:spcPct val="100000"/>
                </a:lnSpc>
                <a:spcBef>
                  <a:spcPct val="0"/>
                </a:spcBef>
                <a:buNone/>
                <a:defRPr sz="3200" b="1" i="1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en-GB" sz="2800" dirty="0" smtClean="0">
                  <a:solidFill>
                    <a:schemeClr val="accent2"/>
                  </a:solidFill>
                </a:rPr>
                <a:t>1.</a:t>
              </a:r>
              <a:endParaRPr lang="en-GB" sz="2800" dirty="0">
                <a:solidFill>
                  <a:schemeClr val="accent2"/>
                </a:solidFill>
              </a:endParaRPr>
            </a:p>
          </p:txBody>
        </p:sp>
        <p:sp>
          <p:nvSpPr>
            <p:cNvPr id="81" name="Title 1"/>
            <p:cNvSpPr txBox="1">
              <a:spLocks/>
            </p:cNvSpPr>
            <p:nvPr/>
          </p:nvSpPr>
          <p:spPr>
            <a:xfrm>
              <a:off x="4865701" y="2628473"/>
              <a:ext cx="44193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lvl1pPr algn="l" defTabSz="1219170" rtl="0" eaLnBrk="1" latinLnBrk="0" hangingPunct="1">
                <a:lnSpc>
                  <a:spcPct val="100000"/>
                </a:lnSpc>
                <a:spcBef>
                  <a:spcPct val="0"/>
                </a:spcBef>
                <a:buNone/>
                <a:defRPr sz="3200" b="1" i="1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en-GB" sz="2800" dirty="0" smtClean="0">
                  <a:solidFill>
                    <a:schemeClr val="accent2"/>
                  </a:solidFill>
                </a:rPr>
                <a:t>2.</a:t>
              </a:r>
              <a:endParaRPr lang="en-GB" sz="2800" dirty="0">
                <a:solidFill>
                  <a:schemeClr val="accent2"/>
                </a:solidFill>
              </a:endParaRPr>
            </a:p>
          </p:txBody>
        </p:sp>
      </p:grpSp>
      <p:sp>
        <p:nvSpPr>
          <p:cNvPr id="51" name="Oval 50"/>
          <p:cNvSpPr/>
          <p:nvPr/>
        </p:nvSpPr>
        <p:spPr bwMode="ltGray">
          <a:xfrm>
            <a:off x="876658" y="3452386"/>
            <a:ext cx="1056181" cy="1056181"/>
          </a:xfrm>
          <a:prstGeom prst="ellipse">
            <a:avLst/>
          </a:prstGeom>
          <a:solidFill>
            <a:schemeClr val="accent6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GB" b="1" i="1" dirty="0" err="1" smtClean="0">
                <a:solidFill>
                  <a:schemeClr val="bg1"/>
                </a:solidFill>
                <a:latin typeface="+mj-lt"/>
              </a:rPr>
              <a:t>Insidental</a:t>
            </a:r>
            <a:r>
              <a:rPr lang="en-GB" b="1" i="1" dirty="0" smtClean="0">
                <a:solidFill>
                  <a:schemeClr val="bg1"/>
                </a:solidFill>
                <a:latin typeface="+mj-lt"/>
              </a:rPr>
              <a:t>.</a:t>
            </a:r>
          </a:p>
        </p:txBody>
      </p:sp>
      <p:sp>
        <p:nvSpPr>
          <p:cNvPr id="52" name="Oval 51"/>
          <p:cNvSpPr/>
          <p:nvPr/>
        </p:nvSpPr>
        <p:spPr bwMode="ltGray">
          <a:xfrm>
            <a:off x="877924" y="1679545"/>
            <a:ext cx="1056181" cy="1056181"/>
          </a:xfrm>
          <a:prstGeom prst="ellipse">
            <a:avLst/>
          </a:prstGeom>
          <a:solidFill>
            <a:schemeClr val="accent4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GB" b="1" i="1" dirty="0" err="1" smtClean="0">
                <a:solidFill>
                  <a:schemeClr val="bg1"/>
                </a:solidFill>
                <a:latin typeface="+mj-lt"/>
              </a:rPr>
              <a:t>MoU</a:t>
            </a:r>
            <a:r>
              <a:rPr lang="en-GB" b="1" i="1" dirty="0" smtClean="0">
                <a:solidFill>
                  <a:schemeClr val="bg1"/>
                </a:solidFill>
                <a:latin typeface="+mj-lt"/>
              </a:rPr>
              <a:t>.</a:t>
            </a:r>
          </a:p>
        </p:txBody>
      </p:sp>
      <p:cxnSp>
        <p:nvCxnSpPr>
          <p:cNvPr id="9" name="Straight Connector 8"/>
          <p:cNvCxnSpPr/>
          <p:nvPr/>
        </p:nvCxnSpPr>
        <p:spPr>
          <a:xfrm>
            <a:off x="2398247" y="1027101"/>
            <a:ext cx="0" cy="370488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oup 10"/>
          <p:cNvGrpSpPr/>
          <p:nvPr/>
        </p:nvGrpSpPr>
        <p:grpSpPr>
          <a:xfrm>
            <a:off x="3851920" y="1643624"/>
            <a:ext cx="2183249" cy="2319010"/>
            <a:chOff x="4191699" y="2324908"/>
            <a:chExt cx="2183249" cy="2319010"/>
          </a:xfrm>
        </p:grpSpPr>
        <p:sp>
          <p:nvSpPr>
            <p:cNvPr id="10" name="Oval 9"/>
            <p:cNvSpPr/>
            <p:nvPr/>
          </p:nvSpPr>
          <p:spPr bwMode="ltGray">
            <a:xfrm>
              <a:off x="4199322" y="2324908"/>
              <a:ext cx="2175626" cy="2175626"/>
            </a:xfrm>
            <a:prstGeom prst="ellipse">
              <a:avLst/>
            </a:prstGeom>
            <a:solidFill>
              <a:schemeClr val="bg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 err="1" smtClean="0">
                <a:solidFill>
                  <a:schemeClr val="bg1"/>
                </a:solidFill>
                <a:latin typeface="+mj-lt"/>
              </a:endParaRPr>
            </a:p>
          </p:txBody>
        </p:sp>
        <p:grpSp>
          <p:nvGrpSpPr>
            <p:cNvPr id="57" name="Group 56"/>
            <p:cNvGrpSpPr/>
            <p:nvPr/>
          </p:nvGrpSpPr>
          <p:grpSpPr>
            <a:xfrm>
              <a:off x="4191699" y="2369206"/>
              <a:ext cx="2117509" cy="2274712"/>
              <a:chOff x="5445753" y="4863757"/>
              <a:chExt cx="1978979" cy="2125896"/>
            </a:xfrm>
          </p:grpSpPr>
          <p:sp>
            <p:nvSpPr>
              <p:cNvPr id="58" name="Freeform 57"/>
              <p:cNvSpPr>
                <a:spLocks/>
              </p:cNvSpPr>
              <p:nvPr/>
            </p:nvSpPr>
            <p:spPr bwMode="auto">
              <a:xfrm rot="17281371">
                <a:off x="5744203" y="5796680"/>
                <a:ext cx="533400" cy="1130300"/>
              </a:xfrm>
              <a:custGeom>
                <a:avLst/>
                <a:gdLst>
                  <a:gd name="T0" fmla="*/ 567 w 674"/>
                  <a:gd name="T1" fmla="*/ 929 h 1424"/>
                  <a:gd name="T2" fmla="*/ 546 w 674"/>
                  <a:gd name="T3" fmla="*/ 979 h 1424"/>
                  <a:gd name="T4" fmla="*/ 519 w 674"/>
                  <a:gd name="T5" fmla="*/ 1028 h 1424"/>
                  <a:gd name="T6" fmla="*/ 487 w 674"/>
                  <a:gd name="T7" fmla="*/ 1076 h 1424"/>
                  <a:gd name="T8" fmla="*/ 451 w 674"/>
                  <a:gd name="T9" fmla="*/ 1122 h 1424"/>
                  <a:gd name="T10" fmla="*/ 411 w 674"/>
                  <a:gd name="T11" fmla="*/ 1165 h 1424"/>
                  <a:gd name="T12" fmla="*/ 369 w 674"/>
                  <a:gd name="T13" fmla="*/ 1205 h 1424"/>
                  <a:gd name="T14" fmla="*/ 326 w 674"/>
                  <a:gd name="T15" fmla="*/ 1244 h 1424"/>
                  <a:gd name="T16" fmla="*/ 242 w 674"/>
                  <a:gd name="T17" fmla="*/ 1311 h 1424"/>
                  <a:gd name="T18" fmla="*/ 165 w 674"/>
                  <a:gd name="T19" fmla="*/ 1365 h 1424"/>
                  <a:gd name="T20" fmla="*/ 84 w 674"/>
                  <a:gd name="T21" fmla="*/ 1414 h 1424"/>
                  <a:gd name="T22" fmla="*/ 67 w 674"/>
                  <a:gd name="T23" fmla="*/ 1424 h 1424"/>
                  <a:gd name="T24" fmla="*/ 38 w 674"/>
                  <a:gd name="T25" fmla="*/ 1335 h 1424"/>
                  <a:gd name="T26" fmla="*/ 17 w 674"/>
                  <a:gd name="T27" fmla="*/ 1241 h 1424"/>
                  <a:gd name="T28" fmla="*/ 5 w 674"/>
                  <a:gd name="T29" fmla="*/ 1145 h 1424"/>
                  <a:gd name="T30" fmla="*/ 0 w 674"/>
                  <a:gd name="T31" fmla="*/ 1047 h 1424"/>
                  <a:gd name="T32" fmla="*/ 4 w 674"/>
                  <a:gd name="T33" fmla="*/ 947 h 1424"/>
                  <a:gd name="T34" fmla="*/ 17 w 674"/>
                  <a:gd name="T35" fmla="*/ 847 h 1424"/>
                  <a:gd name="T36" fmla="*/ 39 w 674"/>
                  <a:gd name="T37" fmla="*/ 748 h 1424"/>
                  <a:gd name="T38" fmla="*/ 69 w 674"/>
                  <a:gd name="T39" fmla="*/ 649 h 1424"/>
                  <a:gd name="T40" fmla="*/ 109 w 674"/>
                  <a:gd name="T41" fmla="*/ 552 h 1424"/>
                  <a:gd name="T42" fmla="*/ 133 w 674"/>
                  <a:gd name="T43" fmla="*/ 505 h 1424"/>
                  <a:gd name="T44" fmla="*/ 159 w 674"/>
                  <a:gd name="T45" fmla="*/ 459 h 1424"/>
                  <a:gd name="T46" fmla="*/ 188 w 674"/>
                  <a:gd name="T47" fmla="*/ 414 h 1424"/>
                  <a:gd name="T48" fmla="*/ 219 w 674"/>
                  <a:gd name="T49" fmla="*/ 369 h 1424"/>
                  <a:gd name="T50" fmla="*/ 253 w 674"/>
                  <a:gd name="T51" fmla="*/ 325 h 1424"/>
                  <a:gd name="T52" fmla="*/ 289 w 674"/>
                  <a:gd name="T53" fmla="*/ 283 h 1424"/>
                  <a:gd name="T54" fmla="*/ 327 w 674"/>
                  <a:gd name="T55" fmla="*/ 242 h 1424"/>
                  <a:gd name="T56" fmla="*/ 369 w 674"/>
                  <a:gd name="T57" fmla="*/ 203 h 1424"/>
                  <a:gd name="T58" fmla="*/ 413 w 674"/>
                  <a:gd name="T59" fmla="*/ 165 h 1424"/>
                  <a:gd name="T60" fmla="*/ 460 w 674"/>
                  <a:gd name="T61" fmla="*/ 129 h 1424"/>
                  <a:gd name="T62" fmla="*/ 509 w 674"/>
                  <a:gd name="T63" fmla="*/ 94 h 1424"/>
                  <a:gd name="T64" fmla="*/ 561 w 674"/>
                  <a:gd name="T65" fmla="*/ 61 h 1424"/>
                  <a:gd name="T66" fmla="*/ 616 w 674"/>
                  <a:gd name="T67" fmla="*/ 30 h 1424"/>
                  <a:gd name="T68" fmla="*/ 674 w 674"/>
                  <a:gd name="T69" fmla="*/ 0 h 1424"/>
                  <a:gd name="T70" fmla="*/ 656 w 674"/>
                  <a:gd name="T71" fmla="*/ 34 h 1424"/>
                  <a:gd name="T72" fmla="*/ 627 w 674"/>
                  <a:gd name="T73" fmla="*/ 99 h 1424"/>
                  <a:gd name="T74" fmla="*/ 606 w 674"/>
                  <a:gd name="T75" fmla="*/ 161 h 1424"/>
                  <a:gd name="T76" fmla="*/ 591 w 674"/>
                  <a:gd name="T77" fmla="*/ 221 h 1424"/>
                  <a:gd name="T78" fmla="*/ 583 w 674"/>
                  <a:gd name="T79" fmla="*/ 281 h 1424"/>
                  <a:gd name="T80" fmla="*/ 579 w 674"/>
                  <a:gd name="T81" fmla="*/ 339 h 1424"/>
                  <a:gd name="T82" fmla="*/ 579 w 674"/>
                  <a:gd name="T83" fmla="*/ 395 h 1424"/>
                  <a:gd name="T84" fmla="*/ 583 w 674"/>
                  <a:gd name="T85" fmla="*/ 478 h 1424"/>
                  <a:gd name="T86" fmla="*/ 596 w 674"/>
                  <a:gd name="T87" fmla="*/ 644 h 1424"/>
                  <a:gd name="T88" fmla="*/ 599 w 674"/>
                  <a:gd name="T89" fmla="*/ 699 h 1424"/>
                  <a:gd name="T90" fmla="*/ 597 w 674"/>
                  <a:gd name="T91" fmla="*/ 755 h 1424"/>
                  <a:gd name="T92" fmla="*/ 593 w 674"/>
                  <a:gd name="T93" fmla="*/ 812 h 1424"/>
                  <a:gd name="T94" fmla="*/ 583 w 674"/>
                  <a:gd name="T95" fmla="*/ 869 h 1424"/>
                  <a:gd name="T96" fmla="*/ 567 w 674"/>
                  <a:gd name="T97" fmla="*/ 929 h 14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674" h="1424">
                    <a:moveTo>
                      <a:pt x="567" y="929"/>
                    </a:moveTo>
                    <a:lnTo>
                      <a:pt x="567" y="929"/>
                    </a:lnTo>
                    <a:lnTo>
                      <a:pt x="557" y="954"/>
                    </a:lnTo>
                    <a:lnTo>
                      <a:pt x="546" y="979"/>
                    </a:lnTo>
                    <a:lnTo>
                      <a:pt x="534" y="1004"/>
                    </a:lnTo>
                    <a:lnTo>
                      <a:pt x="519" y="1028"/>
                    </a:lnTo>
                    <a:lnTo>
                      <a:pt x="504" y="1052"/>
                    </a:lnTo>
                    <a:lnTo>
                      <a:pt x="487" y="1076"/>
                    </a:lnTo>
                    <a:lnTo>
                      <a:pt x="470" y="1099"/>
                    </a:lnTo>
                    <a:lnTo>
                      <a:pt x="451" y="1122"/>
                    </a:lnTo>
                    <a:lnTo>
                      <a:pt x="432" y="1144"/>
                    </a:lnTo>
                    <a:lnTo>
                      <a:pt x="411" y="1165"/>
                    </a:lnTo>
                    <a:lnTo>
                      <a:pt x="391" y="1186"/>
                    </a:lnTo>
                    <a:lnTo>
                      <a:pt x="369" y="1205"/>
                    </a:lnTo>
                    <a:lnTo>
                      <a:pt x="348" y="1225"/>
                    </a:lnTo>
                    <a:lnTo>
                      <a:pt x="326" y="1244"/>
                    </a:lnTo>
                    <a:lnTo>
                      <a:pt x="284" y="1279"/>
                    </a:lnTo>
                    <a:lnTo>
                      <a:pt x="242" y="1311"/>
                    </a:lnTo>
                    <a:lnTo>
                      <a:pt x="202" y="1340"/>
                    </a:lnTo>
                    <a:lnTo>
                      <a:pt x="165" y="1365"/>
                    </a:lnTo>
                    <a:lnTo>
                      <a:pt x="133" y="1385"/>
                    </a:lnTo>
                    <a:lnTo>
                      <a:pt x="84" y="1414"/>
                    </a:lnTo>
                    <a:lnTo>
                      <a:pt x="67" y="1424"/>
                    </a:lnTo>
                    <a:lnTo>
                      <a:pt x="67" y="1424"/>
                    </a:lnTo>
                    <a:lnTo>
                      <a:pt x="51" y="1380"/>
                    </a:lnTo>
                    <a:lnTo>
                      <a:pt x="38" y="1335"/>
                    </a:lnTo>
                    <a:lnTo>
                      <a:pt x="27" y="1289"/>
                    </a:lnTo>
                    <a:lnTo>
                      <a:pt x="17" y="1241"/>
                    </a:lnTo>
                    <a:lnTo>
                      <a:pt x="10" y="1194"/>
                    </a:lnTo>
                    <a:lnTo>
                      <a:pt x="5" y="1145"/>
                    </a:lnTo>
                    <a:lnTo>
                      <a:pt x="2" y="1096"/>
                    </a:lnTo>
                    <a:lnTo>
                      <a:pt x="0" y="1047"/>
                    </a:lnTo>
                    <a:lnTo>
                      <a:pt x="1" y="998"/>
                    </a:lnTo>
                    <a:lnTo>
                      <a:pt x="4" y="947"/>
                    </a:lnTo>
                    <a:lnTo>
                      <a:pt x="9" y="897"/>
                    </a:lnTo>
                    <a:lnTo>
                      <a:pt x="17" y="847"/>
                    </a:lnTo>
                    <a:lnTo>
                      <a:pt x="27" y="797"/>
                    </a:lnTo>
                    <a:lnTo>
                      <a:pt x="39" y="748"/>
                    </a:lnTo>
                    <a:lnTo>
                      <a:pt x="52" y="698"/>
                    </a:lnTo>
                    <a:lnTo>
                      <a:pt x="69" y="649"/>
                    </a:lnTo>
                    <a:lnTo>
                      <a:pt x="88" y="601"/>
                    </a:lnTo>
                    <a:lnTo>
                      <a:pt x="109" y="552"/>
                    </a:lnTo>
                    <a:lnTo>
                      <a:pt x="121" y="529"/>
                    </a:lnTo>
                    <a:lnTo>
                      <a:pt x="133" y="505"/>
                    </a:lnTo>
                    <a:lnTo>
                      <a:pt x="146" y="482"/>
                    </a:lnTo>
                    <a:lnTo>
                      <a:pt x="159" y="459"/>
                    </a:lnTo>
                    <a:lnTo>
                      <a:pt x="173" y="436"/>
                    </a:lnTo>
                    <a:lnTo>
                      <a:pt x="188" y="414"/>
                    </a:lnTo>
                    <a:lnTo>
                      <a:pt x="203" y="391"/>
                    </a:lnTo>
                    <a:lnTo>
                      <a:pt x="219" y="369"/>
                    </a:lnTo>
                    <a:lnTo>
                      <a:pt x="235" y="347"/>
                    </a:lnTo>
                    <a:lnTo>
                      <a:pt x="253" y="325"/>
                    </a:lnTo>
                    <a:lnTo>
                      <a:pt x="270" y="305"/>
                    </a:lnTo>
                    <a:lnTo>
                      <a:pt x="289" y="283"/>
                    </a:lnTo>
                    <a:lnTo>
                      <a:pt x="307" y="262"/>
                    </a:lnTo>
                    <a:lnTo>
                      <a:pt x="327" y="242"/>
                    </a:lnTo>
                    <a:lnTo>
                      <a:pt x="348" y="222"/>
                    </a:lnTo>
                    <a:lnTo>
                      <a:pt x="369" y="203"/>
                    </a:lnTo>
                    <a:lnTo>
                      <a:pt x="391" y="183"/>
                    </a:lnTo>
                    <a:lnTo>
                      <a:pt x="413" y="165"/>
                    </a:lnTo>
                    <a:lnTo>
                      <a:pt x="436" y="146"/>
                    </a:lnTo>
                    <a:lnTo>
                      <a:pt x="460" y="129"/>
                    </a:lnTo>
                    <a:lnTo>
                      <a:pt x="484" y="110"/>
                    </a:lnTo>
                    <a:lnTo>
                      <a:pt x="509" y="94"/>
                    </a:lnTo>
                    <a:lnTo>
                      <a:pt x="535" y="76"/>
                    </a:lnTo>
                    <a:lnTo>
                      <a:pt x="561" y="61"/>
                    </a:lnTo>
                    <a:lnTo>
                      <a:pt x="588" y="44"/>
                    </a:lnTo>
                    <a:lnTo>
                      <a:pt x="616" y="30"/>
                    </a:lnTo>
                    <a:lnTo>
                      <a:pt x="645" y="15"/>
                    </a:lnTo>
                    <a:lnTo>
                      <a:pt x="674" y="0"/>
                    </a:lnTo>
                    <a:lnTo>
                      <a:pt x="674" y="0"/>
                    </a:lnTo>
                    <a:lnTo>
                      <a:pt x="656" y="34"/>
                    </a:lnTo>
                    <a:lnTo>
                      <a:pt x="641" y="66"/>
                    </a:lnTo>
                    <a:lnTo>
                      <a:pt x="627" y="99"/>
                    </a:lnTo>
                    <a:lnTo>
                      <a:pt x="616" y="130"/>
                    </a:lnTo>
                    <a:lnTo>
                      <a:pt x="606" y="161"/>
                    </a:lnTo>
                    <a:lnTo>
                      <a:pt x="597" y="192"/>
                    </a:lnTo>
                    <a:lnTo>
                      <a:pt x="591" y="221"/>
                    </a:lnTo>
                    <a:lnTo>
                      <a:pt x="586" y="251"/>
                    </a:lnTo>
                    <a:lnTo>
                      <a:pt x="583" y="281"/>
                    </a:lnTo>
                    <a:lnTo>
                      <a:pt x="580" y="310"/>
                    </a:lnTo>
                    <a:lnTo>
                      <a:pt x="579" y="339"/>
                    </a:lnTo>
                    <a:lnTo>
                      <a:pt x="579" y="367"/>
                    </a:lnTo>
                    <a:lnTo>
                      <a:pt x="579" y="395"/>
                    </a:lnTo>
                    <a:lnTo>
                      <a:pt x="580" y="423"/>
                    </a:lnTo>
                    <a:lnTo>
                      <a:pt x="583" y="478"/>
                    </a:lnTo>
                    <a:lnTo>
                      <a:pt x="593" y="588"/>
                    </a:lnTo>
                    <a:lnTo>
                      <a:pt x="596" y="644"/>
                    </a:lnTo>
                    <a:lnTo>
                      <a:pt x="599" y="672"/>
                    </a:lnTo>
                    <a:lnTo>
                      <a:pt x="599" y="699"/>
                    </a:lnTo>
                    <a:lnTo>
                      <a:pt x="599" y="727"/>
                    </a:lnTo>
                    <a:lnTo>
                      <a:pt x="597" y="755"/>
                    </a:lnTo>
                    <a:lnTo>
                      <a:pt x="596" y="783"/>
                    </a:lnTo>
                    <a:lnTo>
                      <a:pt x="593" y="812"/>
                    </a:lnTo>
                    <a:lnTo>
                      <a:pt x="588" y="840"/>
                    </a:lnTo>
                    <a:lnTo>
                      <a:pt x="583" y="869"/>
                    </a:lnTo>
                    <a:lnTo>
                      <a:pt x="576" y="899"/>
                    </a:lnTo>
                    <a:lnTo>
                      <a:pt x="567" y="929"/>
                    </a:lnTo>
                    <a:lnTo>
                      <a:pt x="567" y="929"/>
                    </a:lnTo>
                    <a:close/>
                  </a:path>
                </a:pathLst>
              </a:custGeom>
              <a:solidFill>
                <a:srgbClr val="EB8C0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59" name="Freeform 58"/>
              <p:cNvSpPr>
                <a:spLocks/>
              </p:cNvSpPr>
              <p:nvPr/>
            </p:nvSpPr>
            <p:spPr bwMode="auto">
              <a:xfrm rot="12957505">
                <a:off x="6582595" y="5859353"/>
                <a:ext cx="533400" cy="1130300"/>
              </a:xfrm>
              <a:custGeom>
                <a:avLst/>
                <a:gdLst>
                  <a:gd name="T0" fmla="*/ 567 w 674"/>
                  <a:gd name="T1" fmla="*/ 929 h 1424"/>
                  <a:gd name="T2" fmla="*/ 546 w 674"/>
                  <a:gd name="T3" fmla="*/ 979 h 1424"/>
                  <a:gd name="T4" fmla="*/ 519 w 674"/>
                  <a:gd name="T5" fmla="*/ 1028 h 1424"/>
                  <a:gd name="T6" fmla="*/ 487 w 674"/>
                  <a:gd name="T7" fmla="*/ 1076 h 1424"/>
                  <a:gd name="T8" fmla="*/ 451 w 674"/>
                  <a:gd name="T9" fmla="*/ 1122 h 1424"/>
                  <a:gd name="T10" fmla="*/ 411 w 674"/>
                  <a:gd name="T11" fmla="*/ 1165 h 1424"/>
                  <a:gd name="T12" fmla="*/ 369 w 674"/>
                  <a:gd name="T13" fmla="*/ 1205 h 1424"/>
                  <a:gd name="T14" fmla="*/ 326 w 674"/>
                  <a:gd name="T15" fmla="*/ 1244 h 1424"/>
                  <a:gd name="T16" fmla="*/ 242 w 674"/>
                  <a:gd name="T17" fmla="*/ 1311 h 1424"/>
                  <a:gd name="T18" fmla="*/ 165 w 674"/>
                  <a:gd name="T19" fmla="*/ 1365 h 1424"/>
                  <a:gd name="T20" fmla="*/ 84 w 674"/>
                  <a:gd name="T21" fmla="*/ 1414 h 1424"/>
                  <a:gd name="T22" fmla="*/ 67 w 674"/>
                  <a:gd name="T23" fmla="*/ 1424 h 1424"/>
                  <a:gd name="T24" fmla="*/ 38 w 674"/>
                  <a:gd name="T25" fmla="*/ 1335 h 1424"/>
                  <a:gd name="T26" fmla="*/ 17 w 674"/>
                  <a:gd name="T27" fmla="*/ 1241 h 1424"/>
                  <a:gd name="T28" fmla="*/ 5 w 674"/>
                  <a:gd name="T29" fmla="*/ 1145 h 1424"/>
                  <a:gd name="T30" fmla="*/ 0 w 674"/>
                  <a:gd name="T31" fmla="*/ 1047 h 1424"/>
                  <a:gd name="T32" fmla="*/ 4 w 674"/>
                  <a:gd name="T33" fmla="*/ 947 h 1424"/>
                  <a:gd name="T34" fmla="*/ 17 w 674"/>
                  <a:gd name="T35" fmla="*/ 847 h 1424"/>
                  <a:gd name="T36" fmla="*/ 39 w 674"/>
                  <a:gd name="T37" fmla="*/ 748 h 1424"/>
                  <a:gd name="T38" fmla="*/ 69 w 674"/>
                  <a:gd name="T39" fmla="*/ 649 h 1424"/>
                  <a:gd name="T40" fmla="*/ 109 w 674"/>
                  <a:gd name="T41" fmla="*/ 552 h 1424"/>
                  <a:gd name="T42" fmla="*/ 133 w 674"/>
                  <a:gd name="T43" fmla="*/ 505 h 1424"/>
                  <a:gd name="T44" fmla="*/ 159 w 674"/>
                  <a:gd name="T45" fmla="*/ 459 h 1424"/>
                  <a:gd name="T46" fmla="*/ 188 w 674"/>
                  <a:gd name="T47" fmla="*/ 414 h 1424"/>
                  <a:gd name="T48" fmla="*/ 219 w 674"/>
                  <a:gd name="T49" fmla="*/ 369 h 1424"/>
                  <a:gd name="T50" fmla="*/ 253 w 674"/>
                  <a:gd name="T51" fmla="*/ 325 h 1424"/>
                  <a:gd name="T52" fmla="*/ 289 w 674"/>
                  <a:gd name="T53" fmla="*/ 283 h 1424"/>
                  <a:gd name="T54" fmla="*/ 327 w 674"/>
                  <a:gd name="T55" fmla="*/ 242 h 1424"/>
                  <a:gd name="T56" fmla="*/ 369 w 674"/>
                  <a:gd name="T57" fmla="*/ 203 h 1424"/>
                  <a:gd name="T58" fmla="*/ 413 w 674"/>
                  <a:gd name="T59" fmla="*/ 165 h 1424"/>
                  <a:gd name="T60" fmla="*/ 460 w 674"/>
                  <a:gd name="T61" fmla="*/ 129 h 1424"/>
                  <a:gd name="T62" fmla="*/ 509 w 674"/>
                  <a:gd name="T63" fmla="*/ 94 h 1424"/>
                  <a:gd name="T64" fmla="*/ 561 w 674"/>
                  <a:gd name="T65" fmla="*/ 61 h 1424"/>
                  <a:gd name="T66" fmla="*/ 616 w 674"/>
                  <a:gd name="T67" fmla="*/ 30 h 1424"/>
                  <a:gd name="T68" fmla="*/ 674 w 674"/>
                  <a:gd name="T69" fmla="*/ 0 h 1424"/>
                  <a:gd name="T70" fmla="*/ 656 w 674"/>
                  <a:gd name="T71" fmla="*/ 34 h 1424"/>
                  <a:gd name="T72" fmla="*/ 627 w 674"/>
                  <a:gd name="T73" fmla="*/ 99 h 1424"/>
                  <a:gd name="T74" fmla="*/ 606 w 674"/>
                  <a:gd name="T75" fmla="*/ 161 h 1424"/>
                  <a:gd name="T76" fmla="*/ 591 w 674"/>
                  <a:gd name="T77" fmla="*/ 221 h 1424"/>
                  <a:gd name="T78" fmla="*/ 583 w 674"/>
                  <a:gd name="T79" fmla="*/ 281 h 1424"/>
                  <a:gd name="T80" fmla="*/ 579 w 674"/>
                  <a:gd name="T81" fmla="*/ 339 h 1424"/>
                  <a:gd name="T82" fmla="*/ 579 w 674"/>
                  <a:gd name="T83" fmla="*/ 395 h 1424"/>
                  <a:gd name="T84" fmla="*/ 583 w 674"/>
                  <a:gd name="T85" fmla="*/ 478 h 1424"/>
                  <a:gd name="T86" fmla="*/ 596 w 674"/>
                  <a:gd name="T87" fmla="*/ 644 h 1424"/>
                  <a:gd name="T88" fmla="*/ 599 w 674"/>
                  <a:gd name="T89" fmla="*/ 699 h 1424"/>
                  <a:gd name="T90" fmla="*/ 597 w 674"/>
                  <a:gd name="T91" fmla="*/ 755 h 1424"/>
                  <a:gd name="T92" fmla="*/ 593 w 674"/>
                  <a:gd name="T93" fmla="*/ 812 h 1424"/>
                  <a:gd name="T94" fmla="*/ 583 w 674"/>
                  <a:gd name="T95" fmla="*/ 869 h 1424"/>
                  <a:gd name="T96" fmla="*/ 567 w 674"/>
                  <a:gd name="T97" fmla="*/ 929 h 14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674" h="1424">
                    <a:moveTo>
                      <a:pt x="567" y="929"/>
                    </a:moveTo>
                    <a:lnTo>
                      <a:pt x="567" y="929"/>
                    </a:lnTo>
                    <a:lnTo>
                      <a:pt x="557" y="954"/>
                    </a:lnTo>
                    <a:lnTo>
                      <a:pt x="546" y="979"/>
                    </a:lnTo>
                    <a:lnTo>
                      <a:pt x="534" y="1004"/>
                    </a:lnTo>
                    <a:lnTo>
                      <a:pt x="519" y="1028"/>
                    </a:lnTo>
                    <a:lnTo>
                      <a:pt x="504" y="1052"/>
                    </a:lnTo>
                    <a:lnTo>
                      <a:pt x="487" y="1076"/>
                    </a:lnTo>
                    <a:lnTo>
                      <a:pt x="470" y="1099"/>
                    </a:lnTo>
                    <a:lnTo>
                      <a:pt x="451" y="1122"/>
                    </a:lnTo>
                    <a:lnTo>
                      <a:pt x="432" y="1144"/>
                    </a:lnTo>
                    <a:lnTo>
                      <a:pt x="411" y="1165"/>
                    </a:lnTo>
                    <a:lnTo>
                      <a:pt x="391" y="1186"/>
                    </a:lnTo>
                    <a:lnTo>
                      <a:pt x="369" y="1205"/>
                    </a:lnTo>
                    <a:lnTo>
                      <a:pt x="348" y="1225"/>
                    </a:lnTo>
                    <a:lnTo>
                      <a:pt x="326" y="1244"/>
                    </a:lnTo>
                    <a:lnTo>
                      <a:pt x="284" y="1279"/>
                    </a:lnTo>
                    <a:lnTo>
                      <a:pt x="242" y="1311"/>
                    </a:lnTo>
                    <a:lnTo>
                      <a:pt x="202" y="1340"/>
                    </a:lnTo>
                    <a:lnTo>
                      <a:pt x="165" y="1365"/>
                    </a:lnTo>
                    <a:lnTo>
                      <a:pt x="133" y="1385"/>
                    </a:lnTo>
                    <a:lnTo>
                      <a:pt x="84" y="1414"/>
                    </a:lnTo>
                    <a:lnTo>
                      <a:pt x="67" y="1424"/>
                    </a:lnTo>
                    <a:lnTo>
                      <a:pt x="67" y="1424"/>
                    </a:lnTo>
                    <a:lnTo>
                      <a:pt x="51" y="1380"/>
                    </a:lnTo>
                    <a:lnTo>
                      <a:pt x="38" y="1335"/>
                    </a:lnTo>
                    <a:lnTo>
                      <a:pt x="27" y="1289"/>
                    </a:lnTo>
                    <a:lnTo>
                      <a:pt x="17" y="1241"/>
                    </a:lnTo>
                    <a:lnTo>
                      <a:pt x="10" y="1194"/>
                    </a:lnTo>
                    <a:lnTo>
                      <a:pt x="5" y="1145"/>
                    </a:lnTo>
                    <a:lnTo>
                      <a:pt x="2" y="1096"/>
                    </a:lnTo>
                    <a:lnTo>
                      <a:pt x="0" y="1047"/>
                    </a:lnTo>
                    <a:lnTo>
                      <a:pt x="1" y="998"/>
                    </a:lnTo>
                    <a:lnTo>
                      <a:pt x="4" y="947"/>
                    </a:lnTo>
                    <a:lnTo>
                      <a:pt x="9" y="897"/>
                    </a:lnTo>
                    <a:lnTo>
                      <a:pt x="17" y="847"/>
                    </a:lnTo>
                    <a:lnTo>
                      <a:pt x="27" y="797"/>
                    </a:lnTo>
                    <a:lnTo>
                      <a:pt x="39" y="748"/>
                    </a:lnTo>
                    <a:lnTo>
                      <a:pt x="52" y="698"/>
                    </a:lnTo>
                    <a:lnTo>
                      <a:pt x="69" y="649"/>
                    </a:lnTo>
                    <a:lnTo>
                      <a:pt x="88" y="601"/>
                    </a:lnTo>
                    <a:lnTo>
                      <a:pt x="109" y="552"/>
                    </a:lnTo>
                    <a:lnTo>
                      <a:pt x="121" y="529"/>
                    </a:lnTo>
                    <a:lnTo>
                      <a:pt x="133" y="505"/>
                    </a:lnTo>
                    <a:lnTo>
                      <a:pt x="146" y="482"/>
                    </a:lnTo>
                    <a:lnTo>
                      <a:pt x="159" y="459"/>
                    </a:lnTo>
                    <a:lnTo>
                      <a:pt x="173" y="436"/>
                    </a:lnTo>
                    <a:lnTo>
                      <a:pt x="188" y="414"/>
                    </a:lnTo>
                    <a:lnTo>
                      <a:pt x="203" y="391"/>
                    </a:lnTo>
                    <a:lnTo>
                      <a:pt x="219" y="369"/>
                    </a:lnTo>
                    <a:lnTo>
                      <a:pt x="235" y="347"/>
                    </a:lnTo>
                    <a:lnTo>
                      <a:pt x="253" y="325"/>
                    </a:lnTo>
                    <a:lnTo>
                      <a:pt x="270" y="305"/>
                    </a:lnTo>
                    <a:lnTo>
                      <a:pt x="289" y="283"/>
                    </a:lnTo>
                    <a:lnTo>
                      <a:pt x="307" y="262"/>
                    </a:lnTo>
                    <a:lnTo>
                      <a:pt x="327" y="242"/>
                    </a:lnTo>
                    <a:lnTo>
                      <a:pt x="348" y="222"/>
                    </a:lnTo>
                    <a:lnTo>
                      <a:pt x="369" y="203"/>
                    </a:lnTo>
                    <a:lnTo>
                      <a:pt x="391" y="183"/>
                    </a:lnTo>
                    <a:lnTo>
                      <a:pt x="413" y="165"/>
                    </a:lnTo>
                    <a:lnTo>
                      <a:pt x="436" y="146"/>
                    </a:lnTo>
                    <a:lnTo>
                      <a:pt x="460" y="129"/>
                    </a:lnTo>
                    <a:lnTo>
                      <a:pt x="484" y="110"/>
                    </a:lnTo>
                    <a:lnTo>
                      <a:pt x="509" y="94"/>
                    </a:lnTo>
                    <a:lnTo>
                      <a:pt x="535" y="76"/>
                    </a:lnTo>
                    <a:lnTo>
                      <a:pt x="561" y="61"/>
                    </a:lnTo>
                    <a:lnTo>
                      <a:pt x="588" y="44"/>
                    </a:lnTo>
                    <a:lnTo>
                      <a:pt x="616" y="30"/>
                    </a:lnTo>
                    <a:lnTo>
                      <a:pt x="645" y="15"/>
                    </a:lnTo>
                    <a:lnTo>
                      <a:pt x="674" y="0"/>
                    </a:lnTo>
                    <a:lnTo>
                      <a:pt x="674" y="0"/>
                    </a:lnTo>
                    <a:lnTo>
                      <a:pt x="656" y="34"/>
                    </a:lnTo>
                    <a:lnTo>
                      <a:pt x="641" y="66"/>
                    </a:lnTo>
                    <a:lnTo>
                      <a:pt x="627" y="99"/>
                    </a:lnTo>
                    <a:lnTo>
                      <a:pt x="616" y="130"/>
                    </a:lnTo>
                    <a:lnTo>
                      <a:pt x="606" y="161"/>
                    </a:lnTo>
                    <a:lnTo>
                      <a:pt x="597" y="192"/>
                    </a:lnTo>
                    <a:lnTo>
                      <a:pt x="591" y="221"/>
                    </a:lnTo>
                    <a:lnTo>
                      <a:pt x="586" y="251"/>
                    </a:lnTo>
                    <a:lnTo>
                      <a:pt x="583" y="281"/>
                    </a:lnTo>
                    <a:lnTo>
                      <a:pt x="580" y="310"/>
                    </a:lnTo>
                    <a:lnTo>
                      <a:pt x="579" y="339"/>
                    </a:lnTo>
                    <a:lnTo>
                      <a:pt x="579" y="367"/>
                    </a:lnTo>
                    <a:lnTo>
                      <a:pt x="579" y="395"/>
                    </a:lnTo>
                    <a:lnTo>
                      <a:pt x="580" y="423"/>
                    </a:lnTo>
                    <a:lnTo>
                      <a:pt x="583" y="478"/>
                    </a:lnTo>
                    <a:lnTo>
                      <a:pt x="593" y="588"/>
                    </a:lnTo>
                    <a:lnTo>
                      <a:pt x="596" y="644"/>
                    </a:lnTo>
                    <a:lnTo>
                      <a:pt x="599" y="672"/>
                    </a:lnTo>
                    <a:lnTo>
                      <a:pt x="599" y="699"/>
                    </a:lnTo>
                    <a:lnTo>
                      <a:pt x="599" y="727"/>
                    </a:lnTo>
                    <a:lnTo>
                      <a:pt x="597" y="755"/>
                    </a:lnTo>
                    <a:lnTo>
                      <a:pt x="596" y="783"/>
                    </a:lnTo>
                    <a:lnTo>
                      <a:pt x="593" y="812"/>
                    </a:lnTo>
                    <a:lnTo>
                      <a:pt x="588" y="840"/>
                    </a:lnTo>
                    <a:lnTo>
                      <a:pt x="583" y="869"/>
                    </a:lnTo>
                    <a:lnTo>
                      <a:pt x="576" y="899"/>
                    </a:lnTo>
                    <a:lnTo>
                      <a:pt x="567" y="929"/>
                    </a:lnTo>
                    <a:lnTo>
                      <a:pt x="567" y="929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60" name="Freeform 59"/>
              <p:cNvSpPr>
                <a:spLocks/>
              </p:cNvSpPr>
              <p:nvPr/>
            </p:nvSpPr>
            <p:spPr bwMode="auto">
              <a:xfrm rot="8647660">
                <a:off x="6891332" y="5100176"/>
                <a:ext cx="533400" cy="1130300"/>
              </a:xfrm>
              <a:custGeom>
                <a:avLst/>
                <a:gdLst>
                  <a:gd name="T0" fmla="*/ 567 w 674"/>
                  <a:gd name="T1" fmla="*/ 929 h 1424"/>
                  <a:gd name="T2" fmla="*/ 546 w 674"/>
                  <a:gd name="T3" fmla="*/ 979 h 1424"/>
                  <a:gd name="T4" fmla="*/ 519 w 674"/>
                  <a:gd name="T5" fmla="*/ 1028 h 1424"/>
                  <a:gd name="T6" fmla="*/ 487 w 674"/>
                  <a:gd name="T7" fmla="*/ 1076 h 1424"/>
                  <a:gd name="T8" fmla="*/ 451 w 674"/>
                  <a:gd name="T9" fmla="*/ 1122 h 1424"/>
                  <a:gd name="T10" fmla="*/ 411 w 674"/>
                  <a:gd name="T11" fmla="*/ 1165 h 1424"/>
                  <a:gd name="T12" fmla="*/ 369 w 674"/>
                  <a:gd name="T13" fmla="*/ 1205 h 1424"/>
                  <a:gd name="T14" fmla="*/ 326 w 674"/>
                  <a:gd name="T15" fmla="*/ 1244 h 1424"/>
                  <a:gd name="T16" fmla="*/ 242 w 674"/>
                  <a:gd name="T17" fmla="*/ 1311 h 1424"/>
                  <a:gd name="T18" fmla="*/ 165 w 674"/>
                  <a:gd name="T19" fmla="*/ 1365 h 1424"/>
                  <a:gd name="T20" fmla="*/ 84 w 674"/>
                  <a:gd name="T21" fmla="*/ 1414 h 1424"/>
                  <a:gd name="T22" fmla="*/ 67 w 674"/>
                  <a:gd name="T23" fmla="*/ 1424 h 1424"/>
                  <a:gd name="T24" fmla="*/ 38 w 674"/>
                  <a:gd name="T25" fmla="*/ 1335 h 1424"/>
                  <a:gd name="T26" fmla="*/ 17 w 674"/>
                  <a:gd name="T27" fmla="*/ 1241 h 1424"/>
                  <a:gd name="T28" fmla="*/ 5 w 674"/>
                  <a:gd name="T29" fmla="*/ 1145 h 1424"/>
                  <a:gd name="T30" fmla="*/ 0 w 674"/>
                  <a:gd name="T31" fmla="*/ 1047 h 1424"/>
                  <a:gd name="T32" fmla="*/ 4 w 674"/>
                  <a:gd name="T33" fmla="*/ 947 h 1424"/>
                  <a:gd name="T34" fmla="*/ 17 w 674"/>
                  <a:gd name="T35" fmla="*/ 847 h 1424"/>
                  <a:gd name="T36" fmla="*/ 39 w 674"/>
                  <a:gd name="T37" fmla="*/ 748 h 1424"/>
                  <a:gd name="T38" fmla="*/ 69 w 674"/>
                  <a:gd name="T39" fmla="*/ 649 h 1424"/>
                  <a:gd name="T40" fmla="*/ 109 w 674"/>
                  <a:gd name="T41" fmla="*/ 552 h 1424"/>
                  <a:gd name="T42" fmla="*/ 133 w 674"/>
                  <a:gd name="T43" fmla="*/ 505 h 1424"/>
                  <a:gd name="T44" fmla="*/ 159 w 674"/>
                  <a:gd name="T45" fmla="*/ 459 h 1424"/>
                  <a:gd name="T46" fmla="*/ 188 w 674"/>
                  <a:gd name="T47" fmla="*/ 414 h 1424"/>
                  <a:gd name="T48" fmla="*/ 219 w 674"/>
                  <a:gd name="T49" fmla="*/ 369 h 1424"/>
                  <a:gd name="T50" fmla="*/ 253 w 674"/>
                  <a:gd name="T51" fmla="*/ 325 h 1424"/>
                  <a:gd name="T52" fmla="*/ 289 w 674"/>
                  <a:gd name="T53" fmla="*/ 283 h 1424"/>
                  <a:gd name="T54" fmla="*/ 327 w 674"/>
                  <a:gd name="T55" fmla="*/ 242 h 1424"/>
                  <a:gd name="T56" fmla="*/ 369 w 674"/>
                  <a:gd name="T57" fmla="*/ 203 h 1424"/>
                  <a:gd name="T58" fmla="*/ 413 w 674"/>
                  <a:gd name="T59" fmla="*/ 165 h 1424"/>
                  <a:gd name="T60" fmla="*/ 460 w 674"/>
                  <a:gd name="T61" fmla="*/ 129 h 1424"/>
                  <a:gd name="T62" fmla="*/ 509 w 674"/>
                  <a:gd name="T63" fmla="*/ 94 h 1424"/>
                  <a:gd name="T64" fmla="*/ 561 w 674"/>
                  <a:gd name="T65" fmla="*/ 61 h 1424"/>
                  <a:gd name="T66" fmla="*/ 616 w 674"/>
                  <a:gd name="T67" fmla="*/ 30 h 1424"/>
                  <a:gd name="T68" fmla="*/ 674 w 674"/>
                  <a:gd name="T69" fmla="*/ 0 h 1424"/>
                  <a:gd name="T70" fmla="*/ 656 w 674"/>
                  <a:gd name="T71" fmla="*/ 34 h 1424"/>
                  <a:gd name="T72" fmla="*/ 627 w 674"/>
                  <a:gd name="T73" fmla="*/ 99 h 1424"/>
                  <a:gd name="T74" fmla="*/ 606 w 674"/>
                  <a:gd name="T75" fmla="*/ 161 h 1424"/>
                  <a:gd name="T76" fmla="*/ 591 w 674"/>
                  <a:gd name="T77" fmla="*/ 221 h 1424"/>
                  <a:gd name="T78" fmla="*/ 583 w 674"/>
                  <a:gd name="T79" fmla="*/ 281 h 1424"/>
                  <a:gd name="T80" fmla="*/ 579 w 674"/>
                  <a:gd name="T81" fmla="*/ 339 h 1424"/>
                  <a:gd name="T82" fmla="*/ 579 w 674"/>
                  <a:gd name="T83" fmla="*/ 395 h 1424"/>
                  <a:gd name="T84" fmla="*/ 583 w 674"/>
                  <a:gd name="T85" fmla="*/ 478 h 1424"/>
                  <a:gd name="T86" fmla="*/ 596 w 674"/>
                  <a:gd name="T87" fmla="*/ 644 h 1424"/>
                  <a:gd name="T88" fmla="*/ 599 w 674"/>
                  <a:gd name="T89" fmla="*/ 699 h 1424"/>
                  <a:gd name="T90" fmla="*/ 597 w 674"/>
                  <a:gd name="T91" fmla="*/ 755 h 1424"/>
                  <a:gd name="T92" fmla="*/ 593 w 674"/>
                  <a:gd name="T93" fmla="*/ 812 h 1424"/>
                  <a:gd name="T94" fmla="*/ 583 w 674"/>
                  <a:gd name="T95" fmla="*/ 869 h 1424"/>
                  <a:gd name="T96" fmla="*/ 567 w 674"/>
                  <a:gd name="T97" fmla="*/ 929 h 14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674" h="1424">
                    <a:moveTo>
                      <a:pt x="567" y="929"/>
                    </a:moveTo>
                    <a:lnTo>
                      <a:pt x="567" y="929"/>
                    </a:lnTo>
                    <a:lnTo>
                      <a:pt x="557" y="954"/>
                    </a:lnTo>
                    <a:lnTo>
                      <a:pt x="546" y="979"/>
                    </a:lnTo>
                    <a:lnTo>
                      <a:pt x="534" y="1004"/>
                    </a:lnTo>
                    <a:lnTo>
                      <a:pt x="519" y="1028"/>
                    </a:lnTo>
                    <a:lnTo>
                      <a:pt x="504" y="1052"/>
                    </a:lnTo>
                    <a:lnTo>
                      <a:pt x="487" y="1076"/>
                    </a:lnTo>
                    <a:lnTo>
                      <a:pt x="470" y="1099"/>
                    </a:lnTo>
                    <a:lnTo>
                      <a:pt x="451" y="1122"/>
                    </a:lnTo>
                    <a:lnTo>
                      <a:pt x="432" y="1144"/>
                    </a:lnTo>
                    <a:lnTo>
                      <a:pt x="411" y="1165"/>
                    </a:lnTo>
                    <a:lnTo>
                      <a:pt x="391" y="1186"/>
                    </a:lnTo>
                    <a:lnTo>
                      <a:pt x="369" y="1205"/>
                    </a:lnTo>
                    <a:lnTo>
                      <a:pt x="348" y="1225"/>
                    </a:lnTo>
                    <a:lnTo>
                      <a:pt x="326" y="1244"/>
                    </a:lnTo>
                    <a:lnTo>
                      <a:pt x="284" y="1279"/>
                    </a:lnTo>
                    <a:lnTo>
                      <a:pt x="242" y="1311"/>
                    </a:lnTo>
                    <a:lnTo>
                      <a:pt x="202" y="1340"/>
                    </a:lnTo>
                    <a:lnTo>
                      <a:pt x="165" y="1365"/>
                    </a:lnTo>
                    <a:lnTo>
                      <a:pt x="133" y="1385"/>
                    </a:lnTo>
                    <a:lnTo>
                      <a:pt x="84" y="1414"/>
                    </a:lnTo>
                    <a:lnTo>
                      <a:pt x="67" y="1424"/>
                    </a:lnTo>
                    <a:lnTo>
                      <a:pt x="67" y="1424"/>
                    </a:lnTo>
                    <a:lnTo>
                      <a:pt x="51" y="1380"/>
                    </a:lnTo>
                    <a:lnTo>
                      <a:pt x="38" y="1335"/>
                    </a:lnTo>
                    <a:lnTo>
                      <a:pt x="27" y="1289"/>
                    </a:lnTo>
                    <a:lnTo>
                      <a:pt x="17" y="1241"/>
                    </a:lnTo>
                    <a:lnTo>
                      <a:pt x="10" y="1194"/>
                    </a:lnTo>
                    <a:lnTo>
                      <a:pt x="5" y="1145"/>
                    </a:lnTo>
                    <a:lnTo>
                      <a:pt x="2" y="1096"/>
                    </a:lnTo>
                    <a:lnTo>
                      <a:pt x="0" y="1047"/>
                    </a:lnTo>
                    <a:lnTo>
                      <a:pt x="1" y="998"/>
                    </a:lnTo>
                    <a:lnTo>
                      <a:pt x="4" y="947"/>
                    </a:lnTo>
                    <a:lnTo>
                      <a:pt x="9" y="897"/>
                    </a:lnTo>
                    <a:lnTo>
                      <a:pt x="17" y="847"/>
                    </a:lnTo>
                    <a:lnTo>
                      <a:pt x="27" y="797"/>
                    </a:lnTo>
                    <a:lnTo>
                      <a:pt x="39" y="748"/>
                    </a:lnTo>
                    <a:lnTo>
                      <a:pt x="52" y="698"/>
                    </a:lnTo>
                    <a:lnTo>
                      <a:pt x="69" y="649"/>
                    </a:lnTo>
                    <a:lnTo>
                      <a:pt x="88" y="601"/>
                    </a:lnTo>
                    <a:lnTo>
                      <a:pt x="109" y="552"/>
                    </a:lnTo>
                    <a:lnTo>
                      <a:pt x="121" y="529"/>
                    </a:lnTo>
                    <a:lnTo>
                      <a:pt x="133" y="505"/>
                    </a:lnTo>
                    <a:lnTo>
                      <a:pt x="146" y="482"/>
                    </a:lnTo>
                    <a:lnTo>
                      <a:pt x="159" y="459"/>
                    </a:lnTo>
                    <a:lnTo>
                      <a:pt x="173" y="436"/>
                    </a:lnTo>
                    <a:lnTo>
                      <a:pt x="188" y="414"/>
                    </a:lnTo>
                    <a:lnTo>
                      <a:pt x="203" y="391"/>
                    </a:lnTo>
                    <a:lnTo>
                      <a:pt x="219" y="369"/>
                    </a:lnTo>
                    <a:lnTo>
                      <a:pt x="235" y="347"/>
                    </a:lnTo>
                    <a:lnTo>
                      <a:pt x="253" y="325"/>
                    </a:lnTo>
                    <a:lnTo>
                      <a:pt x="270" y="305"/>
                    </a:lnTo>
                    <a:lnTo>
                      <a:pt x="289" y="283"/>
                    </a:lnTo>
                    <a:lnTo>
                      <a:pt x="307" y="262"/>
                    </a:lnTo>
                    <a:lnTo>
                      <a:pt x="327" y="242"/>
                    </a:lnTo>
                    <a:lnTo>
                      <a:pt x="348" y="222"/>
                    </a:lnTo>
                    <a:lnTo>
                      <a:pt x="369" y="203"/>
                    </a:lnTo>
                    <a:lnTo>
                      <a:pt x="391" y="183"/>
                    </a:lnTo>
                    <a:lnTo>
                      <a:pt x="413" y="165"/>
                    </a:lnTo>
                    <a:lnTo>
                      <a:pt x="436" y="146"/>
                    </a:lnTo>
                    <a:lnTo>
                      <a:pt x="460" y="129"/>
                    </a:lnTo>
                    <a:lnTo>
                      <a:pt x="484" y="110"/>
                    </a:lnTo>
                    <a:lnTo>
                      <a:pt x="509" y="94"/>
                    </a:lnTo>
                    <a:lnTo>
                      <a:pt x="535" y="76"/>
                    </a:lnTo>
                    <a:lnTo>
                      <a:pt x="561" y="61"/>
                    </a:lnTo>
                    <a:lnTo>
                      <a:pt x="588" y="44"/>
                    </a:lnTo>
                    <a:lnTo>
                      <a:pt x="616" y="30"/>
                    </a:lnTo>
                    <a:lnTo>
                      <a:pt x="645" y="15"/>
                    </a:lnTo>
                    <a:lnTo>
                      <a:pt x="674" y="0"/>
                    </a:lnTo>
                    <a:lnTo>
                      <a:pt x="674" y="0"/>
                    </a:lnTo>
                    <a:lnTo>
                      <a:pt x="656" y="34"/>
                    </a:lnTo>
                    <a:lnTo>
                      <a:pt x="641" y="66"/>
                    </a:lnTo>
                    <a:lnTo>
                      <a:pt x="627" y="99"/>
                    </a:lnTo>
                    <a:lnTo>
                      <a:pt x="616" y="130"/>
                    </a:lnTo>
                    <a:lnTo>
                      <a:pt x="606" y="161"/>
                    </a:lnTo>
                    <a:lnTo>
                      <a:pt x="597" y="192"/>
                    </a:lnTo>
                    <a:lnTo>
                      <a:pt x="591" y="221"/>
                    </a:lnTo>
                    <a:lnTo>
                      <a:pt x="586" y="251"/>
                    </a:lnTo>
                    <a:lnTo>
                      <a:pt x="583" y="281"/>
                    </a:lnTo>
                    <a:lnTo>
                      <a:pt x="580" y="310"/>
                    </a:lnTo>
                    <a:lnTo>
                      <a:pt x="579" y="339"/>
                    </a:lnTo>
                    <a:lnTo>
                      <a:pt x="579" y="367"/>
                    </a:lnTo>
                    <a:lnTo>
                      <a:pt x="579" y="395"/>
                    </a:lnTo>
                    <a:lnTo>
                      <a:pt x="580" y="423"/>
                    </a:lnTo>
                    <a:lnTo>
                      <a:pt x="583" y="478"/>
                    </a:lnTo>
                    <a:lnTo>
                      <a:pt x="593" y="588"/>
                    </a:lnTo>
                    <a:lnTo>
                      <a:pt x="596" y="644"/>
                    </a:lnTo>
                    <a:lnTo>
                      <a:pt x="599" y="672"/>
                    </a:lnTo>
                    <a:lnTo>
                      <a:pt x="599" y="699"/>
                    </a:lnTo>
                    <a:lnTo>
                      <a:pt x="599" y="727"/>
                    </a:lnTo>
                    <a:lnTo>
                      <a:pt x="597" y="755"/>
                    </a:lnTo>
                    <a:lnTo>
                      <a:pt x="596" y="783"/>
                    </a:lnTo>
                    <a:lnTo>
                      <a:pt x="593" y="812"/>
                    </a:lnTo>
                    <a:lnTo>
                      <a:pt x="588" y="840"/>
                    </a:lnTo>
                    <a:lnTo>
                      <a:pt x="583" y="869"/>
                    </a:lnTo>
                    <a:lnTo>
                      <a:pt x="576" y="899"/>
                    </a:lnTo>
                    <a:lnTo>
                      <a:pt x="567" y="929"/>
                    </a:lnTo>
                    <a:lnTo>
                      <a:pt x="567" y="929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61" name="Freeform 60"/>
              <p:cNvSpPr>
                <a:spLocks/>
              </p:cNvSpPr>
              <p:nvPr/>
            </p:nvSpPr>
            <p:spPr bwMode="auto">
              <a:xfrm rot="4294518">
                <a:off x="6258846" y="4565307"/>
                <a:ext cx="533400" cy="1130300"/>
              </a:xfrm>
              <a:custGeom>
                <a:avLst/>
                <a:gdLst>
                  <a:gd name="T0" fmla="*/ 567 w 674"/>
                  <a:gd name="T1" fmla="*/ 929 h 1424"/>
                  <a:gd name="T2" fmla="*/ 546 w 674"/>
                  <a:gd name="T3" fmla="*/ 979 h 1424"/>
                  <a:gd name="T4" fmla="*/ 519 w 674"/>
                  <a:gd name="T5" fmla="*/ 1028 h 1424"/>
                  <a:gd name="T6" fmla="*/ 487 w 674"/>
                  <a:gd name="T7" fmla="*/ 1076 h 1424"/>
                  <a:gd name="T8" fmla="*/ 451 w 674"/>
                  <a:gd name="T9" fmla="*/ 1122 h 1424"/>
                  <a:gd name="T10" fmla="*/ 411 w 674"/>
                  <a:gd name="T11" fmla="*/ 1165 h 1424"/>
                  <a:gd name="T12" fmla="*/ 369 w 674"/>
                  <a:gd name="T13" fmla="*/ 1205 h 1424"/>
                  <a:gd name="T14" fmla="*/ 326 w 674"/>
                  <a:gd name="T15" fmla="*/ 1244 h 1424"/>
                  <a:gd name="T16" fmla="*/ 242 w 674"/>
                  <a:gd name="T17" fmla="*/ 1311 h 1424"/>
                  <a:gd name="T18" fmla="*/ 165 w 674"/>
                  <a:gd name="T19" fmla="*/ 1365 h 1424"/>
                  <a:gd name="T20" fmla="*/ 84 w 674"/>
                  <a:gd name="T21" fmla="*/ 1414 h 1424"/>
                  <a:gd name="T22" fmla="*/ 67 w 674"/>
                  <a:gd name="T23" fmla="*/ 1424 h 1424"/>
                  <a:gd name="T24" fmla="*/ 38 w 674"/>
                  <a:gd name="T25" fmla="*/ 1335 h 1424"/>
                  <a:gd name="T26" fmla="*/ 17 w 674"/>
                  <a:gd name="T27" fmla="*/ 1241 h 1424"/>
                  <a:gd name="T28" fmla="*/ 5 w 674"/>
                  <a:gd name="T29" fmla="*/ 1145 h 1424"/>
                  <a:gd name="T30" fmla="*/ 0 w 674"/>
                  <a:gd name="T31" fmla="*/ 1047 h 1424"/>
                  <a:gd name="T32" fmla="*/ 4 w 674"/>
                  <a:gd name="T33" fmla="*/ 947 h 1424"/>
                  <a:gd name="T34" fmla="*/ 17 w 674"/>
                  <a:gd name="T35" fmla="*/ 847 h 1424"/>
                  <a:gd name="T36" fmla="*/ 39 w 674"/>
                  <a:gd name="T37" fmla="*/ 748 h 1424"/>
                  <a:gd name="T38" fmla="*/ 69 w 674"/>
                  <a:gd name="T39" fmla="*/ 649 h 1424"/>
                  <a:gd name="T40" fmla="*/ 109 w 674"/>
                  <a:gd name="T41" fmla="*/ 552 h 1424"/>
                  <a:gd name="T42" fmla="*/ 133 w 674"/>
                  <a:gd name="T43" fmla="*/ 505 h 1424"/>
                  <a:gd name="T44" fmla="*/ 159 w 674"/>
                  <a:gd name="T45" fmla="*/ 459 h 1424"/>
                  <a:gd name="T46" fmla="*/ 188 w 674"/>
                  <a:gd name="T47" fmla="*/ 414 h 1424"/>
                  <a:gd name="T48" fmla="*/ 219 w 674"/>
                  <a:gd name="T49" fmla="*/ 369 h 1424"/>
                  <a:gd name="T50" fmla="*/ 253 w 674"/>
                  <a:gd name="T51" fmla="*/ 325 h 1424"/>
                  <a:gd name="T52" fmla="*/ 289 w 674"/>
                  <a:gd name="T53" fmla="*/ 283 h 1424"/>
                  <a:gd name="T54" fmla="*/ 327 w 674"/>
                  <a:gd name="T55" fmla="*/ 242 h 1424"/>
                  <a:gd name="T56" fmla="*/ 369 w 674"/>
                  <a:gd name="T57" fmla="*/ 203 h 1424"/>
                  <a:gd name="T58" fmla="*/ 413 w 674"/>
                  <a:gd name="T59" fmla="*/ 165 h 1424"/>
                  <a:gd name="T60" fmla="*/ 460 w 674"/>
                  <a:gd name="T61" fmla="*/ 129 h 1424"/>
                  <a:gd name="T62" fmla="*/ 509 w 674"/>
                  <a:gd name="T63" fmla="*/ 94 h 1424"/>
                  <a:gd name="T64" fmla="*/ 561 w 674"/>
                  <a:gd name="T65" fmla="*/ 61 h 1424"/>
                  <a:gd name="T66" fmla="*/ 616 w 674"/>
                  <a:gd name="T67" fmla="*/ 30 h 1424"/>
                  <a:gd name="T68" fmla="*/ 674 w 674"/>
                  <a:gd name="T69" fmla="*/ 0 h 1424"/>
                  <a:gd name="T70" fmla="*/ 656 w 674"/>
                  <a:gd name="T71" fmla="*/ 34 h 1424"/>
                  <a:gd name="T72" fmla="*/ 627 w 674"/>
                  <a:gd name="T73" fmla="*/ 99 h 1424"/>
                  <a:gd name="T74" fmla="*/ 606 w 674"/>
                  <a:gd name="T75" fmla="*/ 161 h 1424"/>
                  <a:gd name="T76" fmla="*/ 591 w 674"/>
                  <a:gd name="T77" fmla="*/ 221 h 1424"/>
                  <a:gd name="T78" fmla="*/ 583 w 674"/>
                  <a:gd name="T79" fmla="*/ 281 h 1424"/>
                  <a:gd name="T80" fmla="*/ 579 w 674"/>
                  <a:gd name="T81" fmla="*/ 339 h 1424"/>
                  <a:gd name="T82" fmla="*/ 579 w 674"/>
                  <a:gd name="T83" fmla="*/ 395 h 1424"/>
                  <a:gd name="T84" fmla="*/ 583 w 674"/>
                  <a:gd name="T85" fmla="*/ 478 h 1424"/>
                  <a:gd name="T86" fmla="*/ 596 w 674"/>
                  <a:gd name="T87" fmla="*/ 644 h 1424"/>
                  <a:gd name="T88" fmla="*/ 599 w 674"/>
                  <a:gd name="T89" fmla="*/ 699 h 1424"/>
                  <a:gd name="T90" fmla="*/ 597 w 674"/>
                  <a:gd name="T91" fmla="*/ 755 h 1424"/>
                  <a:gd name="T92" fmla="*/ 593 w 674"/>
                  <a:gd name="T93" fmla="*/ 812 h 1424"/>
                  <a:gd name="T94" fmla="*/ 583 w 674"/>
                  <a:gd name="T95" fmla="*/ 869 h 1424"/>
                  <a:gd name="T96" fmla="*/ 567 w 674"/>
                  <a:gd name="T97" fmla="*/ 929 h 14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674" h="1424">
                    <a:moveTo>
                      <a:pt x="567" y="929"/>
                    </a:moveTo>
                    <a:lnTo>
                      <a:pt x="567" y="929"/>
                    </a:lnTo>
                    <a:lnTo>
                      <a:pt x="557" y="954"/>
                    </a:lnTo>
                    <a:lnTo>
                      <a:pt x="546" y="979"/>
                    </a:lnTo>
                    <a:lnTo>
                      <a:pt x="534" y="1004"/>
                    </a:lnTo>
                    <a:lnTo>
                      <a:pt x="519" y="1028"/>
                    </a:lnTo>
                    <a:lnTo>
                      <a:pt x="504" y="1052"/>
                    </a:lnTo>
                    <a:lnTo>
                      <a:pt x="487" y="1076"/>
                    </a:lnTo>
                    <a:lnTo>
                      <a:pt x="470" y="1099"/>
                    </a:lnTo>
                    <a:lnTo>
                      <a:pt x="451" y="1122"/>
                    </a:lnTo>
                    <a:lnTo>
                      <a:pt x="432" y="1144"/>
                    </a:lnTo>
                    <a:lnTo>
                      <a:pt x="411" y="1165"/>
                    </a:lnTo>
                    <a:lnTo>
                      <a:pt x="391" y="1186"/>
                    </a:lnTo>
                    <a:lnTo>
                      <a:pt x="369" y="1205"/>
                    </a:lnTo>
                    <a:lnTo>
                      <a:pt x="348" y="1225"/>
                    </a:lnTo>
                    <a:lnTo>
                      <a:pt x="326" y="1244"/>
                    </a:lnTo>
                    <a:lnTo>
                      <a:pt x="284" y="1279"/>
                    </a:lnTo>
                    <a:lnTo>
                      <a:pt x="242" y="1311"/>
                    </a:lnTo>
                    <a:lnTo>
                      <a:pt x="202" y="1340"/>
                    </a:lnTo>
                    <a:lnTo>
                      <a:pt x="165" y="1365"/>
                    </a:lnTo>
                    <a:lnTo>
                      <a:pt x="133" y="1385"/>
                    </a:lnTo>
                    <a:lnTo>
                      <a:pt x="84" y="1414"/>
                    </a:lnTo>
                    <a:lnTo>
                      <a:pt x="67" y="1424"/>
                    </a:lnTo>
                    <a:lnTo>
                      <a:pt x="67" y="1424"/>
                    </a:lnTo>
                    <a:lnTo>
                      <a:pt x="51" y="1380"/>
                    </a:lnTo>
                    <a:lnTo>
                      <a:pt x="38" y="1335"/>
                    </a:lnTo>
                    <a:lnTo>
                      <a:pt x="27" y="1289"/>
                    </a:lnTo>
                    <a:lnTo>
                      <a:pt x="17" y="1241"/>
                    </a:lnTo>
                    <a:lnTo>
                      <a:pt x="10" y="1194"/>
                    </a:lnTo>
                    <a:lnTo>
                      <a:pt x="5" y="1145"/>
                    </a:lnTo>
                    <a:lnTo>
                      <a:pt x="2" y="1096"/>
                    </a:lnTo>
                    <a:lnTo>
                      <a:pt x="0" y="1047"/>
                    </a:lnTo>
                    <a:lnTo>
                      <a:pt x="1" y="998"/>
                    </a:lnTo>
                    <a:lnTo>
                      <a:pt x="4" y="947"/>
                    </a:lnTo>
                    <a:lnTo>
                      <a:pt x="9" y="897"/>
                    </a:lnTo>
                    <a:lnTo>
                      <a:pt x="17" y="847"/>
                    </a:lnTo>
                    <a:lnTo>
                      <a:pt x="27" y="797"/>
                    </a:lnTo>
                    <a:lnTo>
                      <a:pt x="39" y="748"/>
                    </a:lnTo>
                    <a:lnTo>
                      <a:pt x="52" y="698"/>
                    </a:lnTo>
                    <a:lnTo>
                      <a:pt x="69" y="649"/>
                    </a:lnTo>
                    <a:lnTo>
                      <a:pt x="88" y="601"/>
                    </a:lnTo>
                    <a:lnTo>
                      <a:pt x="109" y="552"/>
                    </a:lnTo>
                    <a:lnTo>
                      <a:pt x="121" y="529"/>
                    </a:lnTo>
                    <a:lnTo>
                      <a:pt x="133" y="505"/>
                    </a:lnTo>
                    <a:lnTo>
                      <a:pt x="146" y="482"/>
                    </a:lnTo>
                    <a:lnTo>
                      <a:pt x="159" y="459"/>
                    </a:lnTo>
                    <a:lnTo>
                      <a:pt x="173" y="436"/>
                    </a:lnTo>
                    <a:lnTo>
                      <a:pt x="188" y="414"/>
                    </a:lnTo>
                    <a:lnTo>
                      <a:pt x="203" y="391"/>
                    </a:lnTo>
                    <a:lnTo>
                      <a:pt x="219" y="369"/>
                    </a:lnTo>
                    <a:lnTo>
                      <a:pt x="235" y="347"/>
                    </a:lnTo>
                    <a:lnTo>
                      <a:pt x="253" y="325"/>
                    </a:lnTo>
                    <a:lnTo>
                      <a:pt x="270" y="305"/>
                    </a:lnTo>
                    <a:lnTo>
                      <a:pt x="289" y="283"/>
                    </a:lnTo>
                    <a:lnTo>
                      <a:pt x="307" y="262"/>
                    </a:lnTo>
                    <a:lnTo>
                      <a:pt x="327" y="242"/>
                    </a:lnTo>
                    <a:lnTo>
                      <a:pt x="348" y="222"/>
                    </a:lnTo>
                    <a:lnTo>
                      <a:pt x="369" y="203"/>
                    </a:lnTo>
                    <a:lnTo>
                      <a:pt x="391" y="183"/>
                    </a:lnTo>
                    <a:lnTo>
                      <a:pt x="413" y="165"/>
                    </a:lnTo>
                    <a:lnTo>
                      <a:pt x="436" y="146"/>
                    </a:lnTo>
                    <a:lnTo>
                      <a:pt x="460" y="129"/>
                    </a:lnTo>
                    <a:lnTo>
                      <a:pt x="484" y="110"/>
                    </a:lnTo>
                    <a:lnTo>
                      <a:pt x="509" y="94"/>
                    </a:lnTo>
                    <a:lnTo>
                      <a:pt x="535" y="76"/>
                    </a:lnTo>
                    <a:lnTo>
                      <a:pt x="561" y="61"/>
                    </a:lnTo>
                    <a:lnTo>
                      <a:pt x="588" y="44"/>
                    </a:lnTo>
                    <a:lnTo>
                      <a:pt x="616" y="30"/>
                    </a:lnTo>
                    <a:lnTo>
                      <a:pt x="645" y="15"/>
                    </a:lnTo>
                    <a:lnTo>
                      <a:pt x="674" y="0"/>
                    </a:lnTo>
                    <a:lnTo>
                      <a:pt x="674" y="0"/>
                    </a:lnTo>
                    <a:lnTo>
                      <a:pt x="656" y="34"/>
                    </a:lnTo>
                    <a:lnTo>
                      <a:pt x="641" y="66"/>
                    </a:lnTo>
                    <a:lnTo>
                      <a:pt x="627" y="99"/>
                    </a:lnTo>
                    <a:lnTo>
                      <a:pt x="616" y="130"/>
                    </a:lnTo>
                    <a:lnTo>
                      <a:pt x="606" y="161"/>
                    </a:lnTo>
                    <a:lnTo>
                      <a:pt x="597" y="192"/>
                    </a:lnTo>
                    <a:lnTo>
                      <a:pt x="591" y="221"/>
                    </a:lnTo>
                    <a:lnTo>
                      <a:pt x="586" y="251"/>
                    </a:lnTo>
                    <a:lnTo>
                      <a:pt x="583" y="281"/>
                    </a:lnTo>
                    <a:lnTo>
                      <a:pt x="580" y="310"/>
                    </a:lnTo>
                    <a:lnTo>
                      <a:pt x="579" y="339"/>
                    </a:lnTo>
                    <a:lnTo>
                      <a:pt x="579" y="367"/>
                    </a:lnTo>
                    <a:lnTo>
                      <a:pt x="579" y="395"/>
                    </a:lnTo>
                    <a:lnTo>
                      <a:pt x="580" y="423"/>
                    </a:lnTo>
                    <a:lnTo>
                      <a:pt x="583" y="478"/>
                    </a:lnTo>
                    <a:lnTo>
                      <a:pt x="593" y="588"/>
                    </a:lnTo>
                    <a:lnTo>
                      <a:pt x="596" y="644"/>
                    </a:lnTo>
                    <a:lnTo>
                      <a:pt x="599" y="672"/>
                    </a:lnTo>
                    <a:lnTo>
                      <a:pt x="599" y="699"/>
                    </a:lnTo>
                    <a:lnTo>
                      <a:pt x="599" y="727"/>
                    </a:lnTo>
                    <a:lnTo>
                      <a:pt x="597" y="755"/>
                    </a:lnTo>
                    <a:lnTo>
                      <a:pt x="596" y="783"/>
                    </a:lnTo>
                    <a:lnTo>
                      <a:pt x="593" y="812"/>
                    </a:lnTo>
                    <a:lnTo>
                      <a:pt x="588" y="840"/>
                    </a:lnTo>
                    <a:lnTo>
                      <a:pt x="583" y="869"/>
                    </a:lnTo>
                    <a:lnTo>
                      <a:pt x="576" y="899"/>
                    </a:lnTo>
                    <a:lnTo>
                      <a:pt x="567" y="929"/>
                    </a:lnTo>
                    <a:lnTo>
                      <a:pt x="567" y="92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62" name="Freeform 61"/>
              <p:cNvSpPr>
                <a:spLocks/>
              </p:cNvSpPr>
              <p:nvPr/>
            </p:nvSpPr>
            <p:spPr bwMode="auto">
              <a:xfrm>
                <a:off x="5551747" y="5007109"/>
                <a:ext cx="533400" cy="1057559"/>
              </a:xfrm>
              <a:custGeom>
                <a:avLst/>
                <a:gdLst>
                  <a:gd name="T0" fmla="*/ 567 w 674"/>
                  <a:gd name="T1" fmla="*/ 929 h 1424"/>
                  <a:gd name="T2" fmla="*/ 546 w 674"/>
                  <a:gd name="T3" fmla="*/ 979 h 1424"/>
                  <a:gd name="T4" fmla="*/ 519 w 674"/>
                  <a:gd name="T5" fmla="*/ 1028 h 1424"/>
                  <a:gd name="T6" fmla="*/ 487 w 674"/>
                  <a:gd name="T7" fmla="*/ 1076 h 1424"/>
                  <a:gd name="T8" fmla="*/ 451 w 674"/>
                  <a:gd name="T9" fmla="*/ 1122 h 1424"/>
                  <a:gd name="T10" fmla="*/ 411 w 674"/>
                  <a:gd name="T11" fmla="*/ 1165 h 1424"/>
                  <a:gd name="T12" fmla="*/ 369 w 674"/>
                  <a:gd name="T13" fmla="*/ 1205 h 1424"/>
                  <a:gd name="T14" fmla="*/ 326 w 674"/>
                  <a:gd name="T15" fmla="*/ 1244 h 1424"/>
                  <a:gd name="T16" fmla="*/ 242 w 674"/>
                  <a:gd name="T17" fmla="*/ 1311 h 1424"/>
                  <a:gd name="T18" fmla="*/ 165 w 674"/>
                  <a:gd name="T19" fmla="*/ 1365 h 1424"/>
                  <a:gd name="T20" fmla="*/ 84 w 674"/>
                  <a:gd name="T21" fmla="*/ 1414 h 1424"/>
                  <a:gd name="T22" fmla="*/ 67 w 674"/>
                  <a:gd name="T23" fmla="*/ 1424 h 1424"/>
                  <a:gd name="T24" fmla="*/ 38 w 674"/>
                  <a:gd name="T25" fmla="*/ 1335 h 1424"/>
                  <a:gd name="T26" fmla="*/ 17 w 674"/>
                  <a:gd name="T27" fmla="*/ 1241 h 1424"/>
                  <a:gd name="T28" fmla="*/ 5 w 674"/>
                  <a:gd name="T29" fmla="*/ 1145 h 1424"/>
                  <a:gd name="T30" fmla="*/ 0 w 674"/>
                  <a:gd name="T31" fmla="*/ 1047 h 1424"/>
                  <a:gd name="T32" fmla="*/ 4 w 674"/>
                  <a:gd name="T33" fmla="*/ 947 h 1424"/>
                  <a:gd name="T34" fmla="*/ 17 w 674"/>
                  <a:gd name="T35" fmla="*/ 847 h 1424"/>
                  <a:gd name="T36" fmla="*/ 39 w 674"/>
                  <a:gd name="T37" fmla="*/ 748 h 1424"/>
                  <a:gd name="T38" fmla="*/ 69 w 674"/>
                  <a:gd name="T39" fmla="*/ 649 h 1424"/>
                  <a:gd name="T40" fmla="*/ 109 w 674"/>
                  <a:gd name="T41" fmla="*/ 552 h 1424"/>
                  <a:gd name="T42" fmla="*/ 133 w 674"/>
                  <a:gd name="T43" fmla="*/ 505 h 1424"/>
                  <a:gd name="T44" fmla="*/ 159 w 674"/>
                  <a:gd name="T45" fmla="*/ 459 h 1424"/>
                  <a:gd name="T46" fmla="*/ 188 w 674"/>
                  <a:gd name="T47" fmla="*/ 414 h 1424"/>
                  <a:gd name="T48" fmla="*/ 219 w 674"/>
                  <a:gd name="T49" fmla="*/ 369 h 1424"/>
                  <a:gd name="T50" fmla="*/ 253 w 674"/>
                  <a:gd name="T51" fmla="*/ 325 h 1424"/>
                  <a:gd name="T52" fmla="*/ 289 w 674"/>
                  <a:gd name="T53" fmla="*/ 283 h 1424"/>
                  <a:gd name="T54" fmla="*/ 327 w 674"/>
                  <a:gd name="T55" fmla="*/ 242 h 1424"/>
                  <a:gd name="T56" fmla="*/ 369 w 674"/>
                  <a:gd name="T57" fmla="*/ 203 h 1424"/>
                  <a:gd name="T58" fmla="*/ 413 w 674"/>
                  <a:gd name="T59" fmla="*/ 165 h 1424"/>
                  <a:gd name="T60" fmla="*/ 460 w 674"/>
                  <a:gd name="T61" fmla="*/ 129 h 1424"/>
                  <a:gd name="T62" fmla="*/ 509 w 674"/>
                  <a:gd name="T63" fmla="*/ 94 h 1424"/>
                  <a:gd name="T64" fmla="*/ 561 w 674"/>
                  <a:gd name="T65" fmla="*/ 61 h 1424"/>
                  <a:gd name="T66" fmla="*/ 616 w 674"/>
                  <a:gd name="T67" fmla="*/ 30 h 1424"/>
                  <a:gd name="T68" fmla="*/ 674 w 674"/>
                  <a:gd name="T69" fmla="*/ 0 h 1424"/>
                  <a:gd name="T70" fmla="*/ 656 w 674"/>
                  <a:gd name="T71" fmla="*/ 34 h 1424"/>
                  <a:gd name="T72" fmla="*/ 627 w 674"/>
                  <a:gd name="T73" fmla="*/ 99 h 1424"/>
                  <a:gd name="T74" fmla="*/ 606 w 674"/>
                  <a:gd name="T75" fmla="*/ 161 h 1424"/>
                  <a:gd name="T76" fmla="*/ 591 w 674"/>
                  <a:gd name="T77" fmla="*/ 221 h 1424"/>
                  <a:gd name="T78" fmla="*/ 583 w 674"/>
                  <a:gd name="T79" fmla="*/ 281 h 1424"/>
                  <a:gd name="T80" fmla="*/ 579 w 674"/>
                  <a:gd name="T81" fmla="*/ 339 h 1424"/>
                  <a:gd name="T82" fmla="*/ 579 w 674"/>
                  <a:gd name="T83" fmla="*/ 395 h 1424"/>
                  <a:gd name="T84" fmla="*/ 583 w 674"/>
                  <a:gd name="T85" fmla="*/ 478 h 1424"/>
                  <a:gd name="T86" fmla="*/ 596 w 674"/>
                  <a:gd name="T87" fmla="*/ 644 h 1424"/>
                  <a:gd name="T88" fmla="*/ 599 w 674"/>
                  <a:gd name="T89" fmla="*/ 699 h 1424"/>
                  <a:gd name="T90" fmla="*/ 597 w 674"/>
                  <a:gd name="T91" fmla="*/ 755 h 1424"/>
                  <a:gd name="T92" fmla="*/ 593 w 674"/>
                  <a:gd name="T93" fmla="*/ 812 h 1424"/>
                  <a:gd name="T94" fmla="*/ 583 w 674"/>
                  <a:gd name="T95" fmla="*/ 869 h 1424"/>
                  <a:gd name="T96" fmla="*/ 567 w 674"/>
                  <a:gd name="T97" fmla="*/ 929 h 1424"/>
                  <a:gd name="connsiteX0" fmla="*/ 8412 w 10000"/>
                  <a:gd name="connsiteY0" fmla="*/ 6524 h 10000"/>
                  <a:gd name="connsiteX1" fmla="*/ 8412 w 10000"/>
                  <a:gd name="connsiteY1" fmla="*/ 6524 h 10000"/>
                  <a:gd name="connsiteX2" fmla="*/ 8264 w 10000"/>
                  <a:gd name="connsiteY2" fmla="*/ 6699 h 10000"/>
                  <a:gd name="connsiteX3" fmla="*/ 8101 w 10000"/>
                  <a:gd name="connsiteY3" fmla="*/ 6875 h 10000"/>
                  <a:gd name="connsiteX4" fmla="*/ 7923 w 10000"/>
                  <a:gd name="connsiteY4" fmla="*/ 7051 h 10000"/>
                  <a:gd name="connsiteX5" fmla="*/ 7700 w 10000"/>
                  <a:gd name="connsiteY5" fmla="*/ 7219 h 10000"/>
                  <a:gd name="connsiteX6" fmla="*/ 7478 w 10000"/>
                  <a:gd name="connsiteY6" fmla="*/ 7388 h 10000"/>
                  <a:gd name="connsiteX7" fmla="*/ 7226 w 10000"/>
                  <a:gd name="connsiteY7" fmla="*/ 7556 h 10000"/>
                  <a:gd name="connsiteX8" fmla="*/ 6973 w 10000"/>
                  <a:gd name="connsiteY8" fmla="*/ 7718 h 10000"/>
                  <a:gd name="connsiteX9" fmla="*/ 6691 w 10000"/>
                  <a:gd name="connsiteY9" fmla="*/ 7879 h 10000"/>
                  <a:gd name="connsiteX10" fmla="*/ 6409 w 10000"/>
                  <a:gd name="connsiteY10" fmla="*/ 8034 h 10000"/>
                  <a:gd name="connsiteX11" fmla="*/ 6098 w 10000"/>
                  <a:gd name="connsiteY11" fmla="*/ 8181 h 10000"/>
                  <a:gd name="connsiteX12" fmla="*/ 5801 w 10000"/>
                  <a:gd name="connsiteY12" fmla="*/ 8329 h 10000"/>
                  <a:gd name="connsiteX13" fmla="*/ 5475 w 10000"/>
                  <a:gd name="connsiteY13" fmla="*/ 8462 h 10000"/>
                  <a:gd name="connsiteX14" fmla="*/ 5163 w 10000"/>
                  <a:gd name="connsiteY14" fmla="*/ 8603 h 10000"/>
                  <a:gd name="connsiteX15" fmla="*/ 4837 w 10000"/>
                  <a:gd name="connsiteY15" fmla="*/ 8736 h 10000"/>
                  <a:gd name="connsiteX16" fmla="*/ 4214 w 10000"/>
                  <a:gd name="connsiteY16" fmla="*/ 8982 h 10000"/>
                  <a:gd name="connsiteX17" fmla="*/ 3591 w 10000"/>
                  <a:gd name="connsiteY17" fmla="*/ 9206 h 10000"/>
                  <a:gd name="connsiteX18" fmla="*/ 2997 w 10000"/>
                  <a:gd name="connsiteY18" fmla="*/ 9410 h 10000"/>
                  <a:gd name="connsiteX19" fmla="*/ 2448 w 10000"/>
                  <a:gd name="connsiteY19" fmla="*/ 9586 h 10000"/>
                  <a:gd name="connsiteX20" fmla="*/ 1246 w 10000"/>
                  <a:gd name="connsiteY20" fmla="*/ 9930 h 10000"/>
                  <a:gd name="connsiteX21" fmla="*/ 994 w 10000"/>
                  <a:gd name="connsiteY21" fmla="*/ 10000 h 10000"/>
                  <a:gd name="connsiteX22" fmla="*/ 994 w 10000"/>
                  <a:gd name="connsiteY22" fmla="*/ 10000 h 10000"/>
                  <a:gd name="connsiteX23" fmla="*/ 757 w 10000"/>
                  <a:gd name="connsiteY23" fmla="*/ 9691 h 10000"/>
                  <a:gd name="connsiteX24" fmla="*/ 564 w 10000"/>
                  <a:gd name="connsiteY24" fmla="*/ 9375 h 10000"/>
                  <a:gd name="connsiteX25" fmla="*/ 401 w 10000"/>
                  <a:gd name="connsiteY25" fmla="*/ 9052 h 10000"/>
                  <a:gd name="connsiteX26" fmla="*/ 252 w 10000"/>
                  <a:gd name="connsiteY26" fmla="*/ 8715 h 10000"/>
                  <a:gd name="connsiteX27" fmla="*/ 148 w 10000"/>
                  <a:gd name="connsiteY27" fmla="*/ 8385 h 10000"/>
                  <a:gd name="connsiteX28" fmla="*/ 74 w 10000"/>
                  <a:gd name="connsiteY28" fmla="*/ 8041 h 10000"/>
                  <a:gd name="connsiteX29" fmla="*/ 30 w 10000"/>
                  <a:gd name="connsiteY29" fmla="*/ 7697 h 10000"/>
                  <a:gd name="connsiteX30" fmla="*/ 0 w 10000"/>
                  <a:gd name="connsiteY30" fmla="*/ 7353 h 10000"/>
                  <a:gd name="connsiteX31" fmla="*/ 15 w 10000"/>
                  <a:gd name="connsiteY31" fmla="*/ 7008 h 10000"/>
                  <a:gd name="connsiteX32" fmla="*/ 59 w 10000"/>
                  <a:gd name="connsiteY32" fmla="*/ 6650 h 10000"/>
                  <a:gd name="connsiteX33" fmla="*/ 134 w 10000"/>
                  <a:gd name="connsiteY33" fmla="*/ 6299 h 10000"/>
                  <a:gd name="connsiteX34" fmla="*/ 252 w 10000"/>
                  <a:gd name="connsiteY34" fmla="*/ 5948 h 10000"/>
                  <a:gd name="connsiteX35" fmla="*/ 401 w 10000"/>
                  <a:gd name="connsiteY35" fmla="*/ 5597 h 10000"/>
                  <a:gd name="connsiteX36" fmla="*/ 579 w 10000"/>
                  <a:gd name="connsiteY36" fmla="*/ 5253 h 10000"/>
                  <a:gd name="connsiteX37" fmla="*/ 772 w 10000"/>
                  <a:gd name="connsiteY37" fmla="*/ 4902 h 10000"/>
                  <a:gd name="connsiteX38" fmla="*/ 1024 w 10000"/>
                  <a:gd name="connsiteY38" fmla="*/ 4558 h 10000"/>
                  <a:gd name="connsiteX39" fmla="*/ 1306 w 10000"/>
                  <a:gd name="connsiteY39" fmla="*/ 4221 h 10000"/>
                  <a:gd name="connsiteX40" fmla="*/ 1617 w 10000"/>
                  <a:gd name="connsiteY40" fmla="*/ 3876 h 10000"/>
                  <a:gd name="connsiteX41" fmla="*/ 1795 w 10000"/>
                  <a:gd name="connsiteY41" fmla="*/ 3715 h 10000"/>
                  <a:gd name="connsiteX42" fmla="*/ 1973 w 10000"/>
                  <a:gd name="connsiteY42" fmla="*/ 3546 h 10000"/>
                  <a:gd name="connsiteX43" fmla="*/ 2166 w 10000"/>
                  <a:gd name="connsiteY43" fmla="*/ 3385 h 10000"/>
                  <a:gd name="connsiteX44" fmla="*/ 2359 w 10000"/>
                  <a:gd name="connsiteY44" fmla="*/ 3223 h 10000"/>
                  <a:gd name="connsiteX45" fmla="*/ 2567 w 10000"/>
                  <a:gd name="connsiteY45" fmla="*/ 3062 h 10000"/>
                  <a:gd name="connsiteX46" fmla="*/ 2789 w 10000"/>
                  <a:gd name="connsiteY46" fmla="*/ 2907 h 10000"/>
                  <a:gd name="connsiteX47" fmla="*/ 3012 w 10000"/>
                  <a:gd name="connsiteY47" fmla="*/ 2746 h 10000"/>
                  <a:gd name="connsiteX48" fmla="*/ 3249 w 10000"/>
                  <a:gd name="connsiteY48" fmla="*/ 2591 h 10000"/>
                  <a:gd name="connsiteX49" fmla="*/ 3487 w 10000"/>
                  <a:gd name="connsiteY49" fmla="*/ 2437 h 10000"/>
                  <a:gd name="connsiteX50" fmla="*/ 3754 w 10000"/>
                  <a:gd name="connsiteY50" fmla="*/ 2282 h 10000"/>
                  <a:gd name="connsiteX51" fmla="*/ 4006 w 10000"/>
                  <a:gd name="connsiteY51" fmla="*/ 2142 h 10000"/>
                  <a:gd name="connsiteX52" fmla="*/ 4288 w 10000"/>
                  <a:gd name="connsiteY52" fmla="*/ 1987 h 10000"/>
                  <a:gd name="connsiteX53" fmla="*/ 4555 w 10000"/>
                  <a:gd name="connsiteY53" fmla="*/ 1840 h 10000"/>
                  <a:gd name="connsiteX54" fmla="*/ 4852 w 10000"/>
                  <a:gd name="connsiteY54" fmla="*/ 1699 h 10000"/>
                  <a:gd name="connsiteX55" fmla="*/ 5163 w 10000"/>
                  <a:gd name="connsiteY55" fmla="*/ 1559 h 10000"/>
                  <a:gd name="connsiteX56" fmla="*/ 5475 w 10000"/>
                  <a:gd name="connsiteY56" fmla="*/ 1426 h 10000"/>
                  <a:gd name="connsiteX57" fmla="*/ 5801 w 10000"/>
                  <a:gd name="connsiteY57" fmla="*/ 1285 h 10000"/>
                  <a:gd name="connsiteX58" fmla="*/ 6128 w 10000"/>
                  <a:gd name="connsiteY58" fmla="*/ 1159 h 10000"/>
                  <a:gd name="connsiteX59" fmla="*/ 6469 w 10000"/>
                  <a:gd name="connsiteY59" fmla="*/ 1025 h 10000"/>
                  <a:gd name="connsiteX60" fmla="*/ 6825 w 10000"/>
                  <a:gd name="connsiteY60" fmla="*/ 906 h 10000"/>
                  <a:gd name="connsiteX61" fmla="*/ 7181 w 10000"/>
                  <a:gd name="connsiteY61" fmla="*/ 772 h 10000"/>
                  <a:gd name="connsiteX62" fmla="*/ 7552 w 10000"/>
                  <a:gd name="connsiteY62" fmla="*/ 660 h 10000"/>
                  <a:gd name="connsiteX63" fmla="*/ 7938 w 10000"/>
                  <a:gd name="connsiteY63" fmla="*/ 534 h 10000"/>
                  <a:gd name="connsiteX64" fmla="*/ 8323 w 10000"/>
                  <a:gd name="connsiteY64" fmla="*/ 428 h 10000"/>
                  <a:gd name="connsiteX65" fmla="*/ 8724 w 10000"/>
                  <a:gd name="connsiteY65" fmla="*/ 309 h 10000"/>
                  <a:gd name="connsiteX66" fmla="*/ 9139 w 10000"/>
                  <a:gd name="connsiteY66" fmla="*/ 211 h 10000"/>
                  <a:gd name="connsiteX67" fmla="*/ 9570 w 10000"/>
                  <a:gd name="connsiteY67" fmla="*/ 105 h 10000"/>
                  <a:gd name="connsiteX68" fmla="*/ 10000 w 10000"/>
                  <a:gd name="connsiteY68" fmla="*/ 0 h 10000"/>
                  <a:gd name="connsiteX69" fmla="*/ 10000 w 10000"/>
                  <a:gd name="connsiteY69" fmla="*/ 0 h 10000"/>
                  <a:gd name="connsiteX70" fmla="*/ 9733 w 10000"/>
                  <a:gd name="connsiteY70" fmla="*/ 239 h 10000"/>
                  <a:gd name="connsiteX71" fmla="*/ 9510 w 10000"/>
                  <a:gd name="connsiteY71" fmla="*/ 463 h 10000"/>
                  <a:gd name="connsiteX72" fmla="*/ 9303 w 10000"/>
                  <a:gd name="connsiteY72" fmla="*/ 695 h 10000"/>
                  <a:gd name="connsiteX73" fmla="*/ 9139 w 10000"/>
                  <a:gd name="connsiteY73" fmla="*/ 913 h 10000"/>
                  <a:gd name="connsiteX74" fmla="*/ 8991 w 10000"/>
                  <a:gd name="connsiteY74" fmla="*/ 1131 h 10000"/>
                  <a:gd name="connsiteX75" fmla="*/ 8858 w 10000"/>
                  <a:gd name="connsiteY75" fmla="*/ 1348 h 10000"/>
                  <a:gd name="connsiteX76" fmla="*/ 8769 w 10000"/>
                  <a:gd name="connsiteY76" fmla="*/ 1552 h 10000"/>
                  <a:gd name="connsiteX77" fmla="*/ 8694 w 10000"/>
                  <a:gd name="connsiteY77" fmla="*/ 1763 h 10000"/>
                  <a:gd name="connsiteX78" fmla="*/ 8650 w 10000"/>
                  <a:gd name="connsiteY78" fmla="*/ 1973 h 10000"/>
                  <a:gd name="connsiteX79" fmla="*/ 8605 w 10000"/>
                  <a:gd name="connsiteY79" fmla="*/ 2177 h 10000"/>
                  <a:gd name="connsiteX80" fmla="*/ 8591 w 10000"/>
                  <a:gd name="connsiteY80" fmla="*/ 2381 h 10000"/>
                  <a:gd name="connsiteX81" fmla="*/ 8591 w 10000"/>
                  <a:gd name="connsiteY81" fmla="*/ 2577 h 10000"/>
                  <a:gd name="connsiteX82" fmla="*/ 8591 w 10000"/>
                  <a:gd name="connsiteY82" fmla="*/ 2774 h 10000"/>
                  <a:gd name="connsiteX83" fmla="*/ 8605 w 10000"/>
                  <a:gd name="connsiteY83" fmla="*/ 2971 h 10000"/>
                  <a:gd name="connsiteX84" fmla="*/ 8650 w 10000"/>
                  <a:gd name="connsiteY84" fmla="*/ 3357 h 10000"/>
                  <a:gd name="connsiteX85" fmla="*/ 8798 w 10000"/>
                  <a:gd name="connsiteY85" fmla="*/ 4129 h 10000"/>
                  <a:gd name="connsiteX86" fmla="*/ 8843 w 10000"/>
                  <a:gd name="connsiteY86" fmla="*/ 4522 h 10000"/>
                  <a:gd name="connsiteX87" fmla="*/ 8887 w 10000"/>
                  <a:gd name="connsiteY87" fmla="*/ 4719 h 10000"/>
                  <a:gd name="connsiteX88" fmla="*/ 8887 w 10000"/>
                  <a:gd name="connsiteY88" fmla="*/ 4909 h 10000"/>
                  <a:gd name="connsiteX89" fmla="*/ 8887 w 10000"/>
                  <a:gd name="connsiteY89" fmla="*/ 5105 h 10000"/>
                  <a:gd name="connsiteX90" fmla="*/ 8858 w 10000"/>
                  <a:gd name="connsiteY90" fmla="*/ 5302 h 10000"/>
                  <a:gd name="connsiteX91" fmla="*/ 8843 w 10000"/>
                  <a:gd name="connsiteY91" fmla="*/ 5499 h 10000"/>
                  <a:gd name="connsiteX92" fmla="*/ 8798 w 10000"/>
                  <a:gd name="connsiteY92" fmla="*/ 5702 h 10000"/>
                  <a:gd name="connsiteX93" fmla="*/ 8724 w 10000"/>
                  <a:gd name="connsiteY93" fmla="*/ 5899 h 10000"/>
                  <a:gd name="connsiteX94" fmla="*/ 8650 w 10000"/>
                  <a:gd name="connsiteY94" fmla="*/ 6103 h 10000"/>
                  <a:gd name="connsiteX95" fmla="*/ 8546 w 10000"/>
                  <a:gd name="connsiteY95" fmla="*/ 6313 h 10000"/>
                  <a:gd name="connsiteX96" fmla="*/ 8412 w 10000"/>
                  <a:gd name="connsiteY96" fmla="*/ 6524 h 10000"/>
                  <a:gd name="connsiteX97" fmla="*/ 8412 w 10000"/>
                  <a:gd name="connsiteY97" fmla="*/ 6524 h 10000"/>
                  <a:gd name="connsiteX0" fmla="*/ 8412 w 10000"/>
                  <a:gd name="connsiteY0" fmla="*/ 6524 h 10000"/>
                  <a:gd name="connsiteX1" fmla="*/ 8412 w 10000"/>
                  <a:gd name="connsiteY1" fmla="*/ 6524 h 10000"/>
                  <a:gd name="connsiteX2" fmla="*/ 8264 w 10000"/>
                  <a:gd name="connsiteY2" fmla="*/ 6699 h 10000"/>
                  <a:gd name="connsiteX3" fmla="*/ 8101 w 10000"/>
                  <a:gd name="connsiteY3" fmla="*/ 6875 h 10000"/>
                  <a:gd name="connsiteX4" fmla="*/ 7923 w 10000"/>
                  <a:gd name="connsiteY4" fmla="*/ 7051 h 10000"/>
                  <a:gd name="connsiteX5" fmla="*/ 7700 w 10000"/>
                  <a:gd name="connsiteY5" fmla="*/ 7219 h 10000"/>
                  <a:gd name="connsiteX6" fmla="*/ 7478 w 10000"/>
                  <a:gd name="connsiteY6" fmla="*/ 7388 h 10000"/>
                  <a:gd name="connsiteX7" fmla="*/ 7226 w 10000"/>
                  <a:gd name="connsiteY7" fmla="*/ 7556 h 10000"/>
                  <a:gd name="connsiteX8" fmla="*/ 6973 w 10000"/>
                  <a:gd name="connsiteY8" fmla="*/ 7718 h 10000"/>
                  <a:gd name="connsiteX9" fmla="*/ 6691 w 10000"/>
                  <a:gd name="connsiteY9" fmla="*/ 7879 h 10000"/>
                  <a:gd name="connsiteX10" fmla="*/ 6409 w 10000"/>
                  <a:gd name="connsiteY10" fmla="*/ 8034 h 10000"/>
                  <a:gd name="connsiteX11" fmla="*/ 6098 w 10000"/>
                  <a:gd name="connsiteY11" fmla="*/ 8181 h 10000"/>
                  <a:gd name="connsiteX12" fmla="*/ 5801 w 10000"/>
                  <a:gd name="connsiteY12" fmla="*/ 8329 h 10000"/>
                  <a:gd name="connsiteX13" fmla="*/ 5475 w 10000"/>
                  <a:gd name="connsiteY13" fmla="*/ 8462 h 10000"/>
                  <a:gd name="connsiteX14" fmla="*/ 5163 w 10000"/>
                  <a:gd name="connsiteY14" fmla="*/ 8603 h 10000"/>
                  <a:gd name="connsiteX15" fmla="*/ 4837 w 10000"/>
                  <a:gd name="connsiteY15" fmla="*/ 8736 h 10000"/>
                  <a:gd name="connsiteX16" fmla="*/ 4214 w 10000"/>
                  <a:gd name="connsiteY16" fmla="*/ 8982 h 10000"/>
                  <a:gd name="connsiteX17" fmla="*/ 3591 w 10000"/>
                  <a:gd name="connsiteY17" fmla="*/ 9206 h 10000"/>
                  <a:gd name="connsiteX18" fmla="*/ 2997 w 10000"/>
                  <a:gd name="connsiteY18" fmla="*/ 9410 h 10000"/>
                  <a:gd name="connsiteX19" fmla="*/ 2448 w 10000"/>
                  <a:gd name="connsiteY19" fmla="*/ 9586 h 10000"/>
                  <a:gd name="connsiteX20" fmla="*/ 1246 w 10000"/>
                  <a:gd name="connsiteY20" fmla="*/ 9930 h 10000"/>
                  <a:gd name="connsiteX21" fmla="*/ 994 w 10000"/>
                  <a:gd name="connsiteY21" fmla="*/ 10000 h 10000"/>
                  <a:gd name="connsiteX22" fmla="*/ 757 w 10000"/>
                  <a:gd name="connsiteY22" fmla="*/ 9691 h 10000"/>
                  <a:gd name="connsiteX23" fmla="*/ 564 w 10000"/>
                  <a:gd name="connsiteY23" fmla="*/ 9375 h 10000"/>
                  <a:gd name="connsiteX24" fmla="*/ 401 w 10000"/>
                  <a:gd name="connsiteY24" fmla="*/ 9052 h 10000"/>
                  <a:gd name="connsiteX25" fmla="*/ 252 w 10000"/>
                  <a:gd name="connsiteY25" fmla="*/ 8715 h 10000"/>
                  <a:gd name="connsiteX26" fmla="*/ 148 w 10000"/>
                  <a:gd name="connsiteY26" fmla="*/ 8385 h 10000"/>
                  <a:gd name="connsiteX27" fmla="*/ 74 w 10000"/>
                  <a:gd name="connsiteY27" fmla="*/ 8041 h 10000"/>
                  <a:gd name="connsiteX28" fmla="*/ 30 w 10000"/>
                  <a:gd name="connsiteY28" fmla="*/ 7697 h 10000"/>
                  <a:gd name="connsiteX29" fmla="*/ 0 w 10000"/>
                  <a:gd name="connsiteY29" fmla="*/ 7353 h 10000"/>
                  <a:gd name="connsiteX30" fmla="*/ 15 w 10000"/>
                  <a:gd name="connsiteY30" fmla="*/ 7008 h 10000"/>
                  <a:gd name="connsiteX31" fmla="*/ 59 w 10000"/>
                  <a:gd name="connsiteY31" fmla="*/ 6650 h 10000"/>
                  <a:gd name="connsiteX32" fmla="*/ 134 w 10000"/>
                  <a:gd name="connsiteY32" fmla="*/ 6299 h 10000"/>
                  <a:gd name="connsiteX33" fmla="*/ 252 w 10000"/>
                  <a:gd name="connsiteY33" fmla="*/ 5948 h 10000"/>
                  <a:gd name="connsiteX34" fmla="*/ 401 w 10000"/>
                  <a:gd name="connsiteY34" fmla="*/ 5597 h 10000"/>
                  <a:gd name="connsiteX35" fmla="*/ 579 w 10000"/>
                  <a:gd name="connsiteY35" fmla="*/ 5253 h 10000"/>
                  <a:gd name="connsiteX36" fmla="*/ 772 w 10000"/>
                  <a:gd name="connsiteY36" fmla="*/ 4902 h 10000"/>
                  <a:gd name="connsiteX37" fmla="*/ 1024 w 10000"/>
                  <a:gd name="connsiteY37" fmla="*/ 4558 h 10000"/>
                  <a:gd name="connsiteX38" fmla="*/ 1306 w 10000"/>
                  <a:gd name="connsiteY38" fmla="*/ 4221 h 10000"/>
                  <a:gd name="connsiteX39" fmla="*/ 1617 w 10000"/>
                  <a:gd name="connsiteY39" fmla="*/ 3876 h 10000"/>
                  <a:gd name="connsiteX40" fmla="*/ 1795 w 10000"/>
                  <a:gd name="connsiteY40" fmla="*/ 3715 h 10000"/>
                  <a:gd name="connsiteX41" fmla="*/ 1973 w 10000"/>
                  <a:gd name="connsiteY41" fmla="*/ 3546 h 10000"/>
                  <a:gd name="connsiteX42" fmla="*/ 2166 w 10000"/>
                  <a:gd name="connsiteY42" fmla="*/ 3385 h 10000"/>
                  <a:gd name="connsiteX43" fmla="*/ 2359 w 10000"/>
                  <a:gd name="connsiteY43" fmla="*/ 3223 h 10000"/>
                  <a:gd name="connsiteX44" fmla="*/ 2567 w 10000"/>
                  <a:gd name="connsiteY44" fmla="*/ 3062 h 10000"/>
                  <a:gd name="connsiteX45" fmla="*/ 2789 w 10000"/>
                  <a:gd name="connsiteY45" fmla="*/ 2907 h 10000"/>
                  <a:gd name="connsiteX46" fmla="*/ 3012 w 10000"/>
                  <a:gd name="connsiteY46" fmla="*/ 2746 h 10000"/>
                  <a:gd name="connsiteX47" fmla="*/ 3249 w 10000"/>
                  <a:gd name="connsiteY47" fmla="*/ 2591 h 10000"/>
                  <a:gd name="connsiteX48" fmla="*/ 3487 w 10000"/>
                  <a:gd name="connsiteY48" fmla="*/ 2437 h 10000"/>
                  <a:gd name="connsiteX49" fmla="*/ 3754 w 10000"/>
                  <a:gd name="connsiteY49" fmla="*/ 2282 h 10000"/>
                  <a:gd name="connsiteX50" fmla="*/ 4006 w 10000"/>
                  <a:gd name="connsiteY50" fmla="*/ 2142 h 10000"/>
                  <a:gd name="connsiteX51" fmla="*/ 4288 w 10000"/>
                  <a:gd name="connsiteY51" fmla="*/ 1987 h 10000"/>
                  <a:gd name="connsiteX52" fmla="*/ 4555 w 10000"/>
                  <a:gd name="connsiteY52" fmla="*/ 1840 h 10000"/>
                  <a:gd name="connsiteX53" fmla="*/ 4852 w 10000"/>
                  <a:gd name="connsiteY53" fmla="*/ 1699 h 10000"/>
                  <a:gd name="connsiteX54" fmla="*/ 5163 w 10000"/>
                  <a:gd name="connsiteY54" fmla="*/ 1559 h 10000"/>
                  <a:gd name="connsiteX55" fmla="*/ 5475 w 10000"/>
                  <a:gd name="connsiteY55" fmla="*/ 1426 h 10000"/>
                  <a:gd name="connsiteX56" fmla="*/ 5801 w 10000"/>
                  <a:gd name="connsiteY56" fmla="*/ 1285 h 10000"/>
                  <a:gd name="connsiteX57" fmla="*/ 6128 w 10000"/>
                  <a:gd name="connsiteY57" fmla="*/ 1159 h 10000"/>
                  <a:gd name="connsiteX58" fmla="*/ 6469 w 10000"/>
                  <a:gd name="connsiteY58" fmla="*/ 1025 h 10000"/>
                  <a:gd name="connsiteX59" fmla="*/ 6825 w 10000"/>
                  <a:gd name="connsiteY59" fmla="*/ 906 h 10000"/>
                  <a:gd name="connsiteX60" fmla="*/ 7181 w 10000"/>
                  <a:gd name="connsiteY60" fmla="*/ 772 h 10000"/>
                  <a:gd name="connsiteX61" fmla="*/ 7552 w 10000"/>
                  <a:gd name="connsiteY61" fmla="*/ 660 h 10000"/>
                  <a:gd name="connsiteX62" fmla="*/ 7938 w 10000"/>
                  <a:gd name="connsiteY62" fmla="*/ 534 h 10000"/>
                  <a:gd name="connsiteX63" fmla="*/ 8323 w 10000"/>
                  <a:gd name="connsiteY63" fmla="*/ 428 h 10000"/>
                  <a:gd name="connsiteX64" fmla="*/ 8724 w 10000"/>
                  <a:gd name="connsiteY64" fmla="*/ 309 h 10000"/>
                  <a:gd name="connsiteX65" fmla="*/ 9139 w 10000"/>
                  <a:gd name="connsiteY65" fmla="*/ 211 h 10000"/>
                  <a:gd name="connsiteX66" fmla="*/ 9570 w 10000"/>
                  <a:gd name="connsiteY66" fmla="*/ 105 h 10000"/>
                  <a:gd name="connsiteX67" fmla="*/ 10000 w 10000"/>
                  <a:gd name="connsiteY67" fmla="*/ 0 h 10000"/>
                  <a:gd name="connsiteX68" fmla="*/ 10000 w 10000"/>
                  <a:gd name="connsiteY68" fmla="*/ 0 h 10000"/>
                  <a:gd name="connsiteX69" fmla="*/ 9733 w 10000"/>
                  <a:gd name="connsiteY69" fmla="*/ 239 h 10000"/>
                  <a:gd name="connsiteX70" fmla="*/ 9510 w 10000"/>
                  <a:gd name="connsiteY70" fmla="*/ 463 h 10000"/>
                  <a:gd name="connsiteX71" fmla="*/ 9303 w 10000"/>
                  <a:gd name="connsiteY71" fmla="*/ 695 h 10000"/>
                  <a:gd name="connsiteX72" fmla="*/ 9139 w 10000"/>
                  <a:gd name="connsiteY72" fmla="*/ 913 h 10000"/>
                  <a:gd name="connsiteX73" fmla="*/ 8991 w 10000"/>
                  <a:gd name="connsiteY73" fmla="*/ 1131 h 10000"/>
                  <a:gd name="connsiteX74" fmla="*/ 8858 w 10000"/>
                  <a:gd name="connsiteY74" fmla="*/ 1348 h 10000"/>
                  <a:gd name="connsiteX75" fmla="*/ 8769 w 10000"/>
                  <a:gd name="connsiteY75" fmla="*/ 1552 h 10000"/>
                  <a:gd name="connsiteX76" fmla="*/ 8694 w 10000"/>
                  <a:gd name="connsiteY76" fmla="*/ 1763 h 10000"/>
                  <a:gd name="connsiteX77" fmla="*/ 8650 w 10000"/>
                  <a:gd name="connsiteY77" fmla="*/ 1973 h 10000"/>
                  <a:gd name="connsiteX78" fmla="*/ 8605 w 10000"/>
                  <a:gd name="connsiteY78" fmla="*/ 2177 h 10000"/>
                  <a:gd name="connsiteX79" fmla="*/ 8591 w 10000"/>
                  <a:gd name="connsiteY79" fmla="*/ 2381 h 10000"/>
                  <a:gd name="connsiteX80" fmla="*/ 8591 w 10000"/>
                  <a:gd name="connsiteY80" fmla="*/ 2577 h 10000"/>
                  <a:gd name="connsiteX81" fmla="*/ 8591 w 10000"/>
                  <a:gd name="connsiteY81" fmla="*/ 2774 h 10000"/>
                  <a:gd name="connsiteX82" fmla="*/ 8605 w 10000"/>
                  <a:gd name="connsiteY82" fmla="*/ 2971 h 10000"/>
                  <a:gd name="connsiteX83" fmla="*/ 8650 w 10000"/>
                  <a:gd name="connsiteY83" fmla="*/ 3357 h 10000"/>
                  <a:gd name="connsiteX84" fmla="*/ 8798 w 10000"/>
                  <a:gd name="connsiteY84" fmla="*/ 4129 h 10000"/>
                  <a:gd name="connsiteX85" fmla="*/ 8843 w 10000"/>
                  <a:gd name="connsiteY85" fmla="*/ 4522 h 10000"/>
                  <a:gd name="connsiteX86" fmla="*/ 8887 w 10000"/>
                  <a:gd name="connsiteY86" fmla="*/ 4719 h 10000"/>
                  <a:gd name="connsiteX87" fmla="*/ 8887 w 10000"/>
                  <a:gd name="connsiteY87" fmla="*/ 4909 h 10000"/>
                  <a:gd name="connsiteX88" fmla="*/ 8887 w 10000"/>
                  <a:gd name="connsiteY88" fmla="*/ 5105 h 10000"/>
                  <a:gd name="connsiteX89" fmla="*/ 8858 w 10000"/>
                  <a:gd name="connsiteY89" fmla="*/ 5302 h 10000"/>
                  <a:gd name="connsiteX90" fmla="*/ 8843 w 10000"/>
                  <a:gd name="connsiteY90" fmla="*/ 5499 h 10000"/>
                  <a:gd name="connsiteX91" fmla="*/ 8798 w 10000"/>
                  <a:gd name="connsiteY91" fmla="*/ 5702 h 10000"/>
                  <a:gd name="connsiteX92" fmla="*/ 8724 w 10000"/>
                  <a:gd name="connsiteY92" fmla="*/ 5899 h 10000"/>
                  <a:gd name="connsiteX93" fmla="*/ 8650 w 10000"/>
                  <a:gd name="connsiteY93" fmla="*/ 6103 h 10000"/>
                  <a:gd name="connsiteX94" fmla="*/ 8546 w 10000"/>
                  <a:gd name="connsiteY94" fmla="*/ 6313 h 10000"/>
                  <a:gd name="connsiteX95" fmla="*/ 8412 w 10000"/>
                  <a:gd name="connsiteY95" fmla="*/ 6524 h 10000"/>
                  <a:gd name="connsiteX96" fmla="*/ 8412 w 10000"/>
                  <a:gd name="connsiteY96" fmla="*/ 6524 h 10000"/>
                  <a:gd name="connsiteX0" fmla="*/ 8412 w 10000"/>
                  <a:gd name="connsiteY0" fmla="*/ 6524 h 10000"/>
                  <a:gd name="connsiteX1" fmla="*/ 8412 w 10000"/>
                  <a:gd name="connsiteY1" fmla="*/ 6524 h 10000"/>
                  <a:gd name="connsiteX2" fmla="*/ 8264 w 10000"/>
                  <a:gd name="connsiteY2" fmla="*/ 6699 h 10000"/>
                  <a:gd name="connsiteX3" fmla="*/ 8101 w 10000"/>
                  <a:gd name="connsiteY3" fmla="*/ 6875 h 10000"/>
                  <a:gd name="connsiteX4" fmla="*/ 7923 w 10000"/>
                  <a:gd name="connsiteY4" fmla="*/ 7051 h 10000"/>
                  <a:gd name="connsiteX5" fmla="*/ 7700 w 10000"/>
                  <a:gd name="connsiteY5" fmla="*/ 7219 h 10000"/>
                  <a:gd name="connsiteX6" fmla="*/ 7478 w 10000"/>
                  <a:gd name="connsiteY6" fmla="*/ 7388 h 10000"/>
                  <a:gd name="connsiteX7" fmla="*/ 7226 w 10000"/>
                  <a:gd name="connsiteY7" fmla="*/ 7556 h 10000"/>
                  <a:gd name="connsiteX8" fmla="*/ 6973 w 10000"/>
                  <a:gd name="connsiteY8" fmla="*/ 7718 h 10000"/>
                  <a:gd name="connsiteX9" fmla="*/ 6691 w 10000"/>
                  <a:gd name="connsiteY9" fmla="*/ 7879 h 10000"/>
                  <a:gd name="connsiteX10" fmla="*/ 6409 w 10000"/>
                  <a:gd name="connsiteY10" fmla="*/ 8034 h 10000"/>
                  <a:gd name="connsiteX11" fmla="*/ 6098 w 10000"/>
                  <a:gd name="connsiteY11" fmla="*/ 8181 h 10000"/>
                  <a:gd name="connsiteX12" fmla="*/ 5801 w 10000"/>
                  <a:gd name="connsiteY12" fmla="*/ 8329 h 10000"/>
                  <a:gd name="connsiteX13" fmla="*/ 5475 w 10000"/>
                  <a:gd name="connsiteY13" fmla="*/ 8462 h 10000"/>
                  <a:gd name="connsiteX14" fmla="*/ 5163 w 10000"/>
                  <a:gd name="connsiteY14" fmla="*/ 8603 h 10000"/>
                  <a:gd name="connsiteX15" fmla="*/ 4837 w 10000"/>
                  <a:gd name="connsiteY15" fmla="*/ 8736 h 10000"/>
                  <a:gd name="connsiteX16" fmla="*/ 4214 w 10000"/>
                  <a:gd name="connsiteY16" fmla="*/ 8982 h 10000"/>
                  <a:gd name="connsiteX17" fmla="*/ 3591 w 10000"/>
                  <a:gd name="connsiteY17" fmla="*/ 9206 h 10000"/>
                  <a:gd name="connsiteX18" fmla="*/ 2997 w 10000"/>
                  <a:gd name="connsiteY18" fmla="*/ 9410 h 10000"/>
                  <a:gd name="connsiteX19" fmla="*/ 2448 w 10000"/>
                  <a:gd name="connsiteY19" fmla="*/ 9586 h 10000"/>
                  <a:gd name="connsiteX20" fmla="*/ 994 w 10000"/>
                  <a:gd name="connsiteY20" fmla="*/ 10000 h 10000"/>
                  <a:gd name="connsiteX21" fmla="*/ 757 w 10000"/>
                  <a:gd name="connsiteY21" fmla="*/ 9691 h 10000"/>
                  <a:gd name="connsiteX22" fmla="*/ 564 w 10000"/>
                  <a:gd name="connsiteY22" fmla="*/ 9375 h 10000"/>
                  <a:gd name="connsiteX23" fmla="*/ 401 w 10000"/>
                  <a:gd name="connsiteY23" fmla="*/ 9052 h 10000"/>
                  <a:gd name="connsiteX24" fmla="*/ 252 w 10000"/>
                  <a:gd name="connsiteY24" fmla="*/ 8715 h 10000"/>
                  <a:gd name="connsiteX25" fmla="*/ 148 w 10000"/>
                  <a:gd name="connsiteY25" fmla="*/ 8385 h 10000"/>
                  <a:gd name="connsiteX26" fmla="*/ 74 w 10000"/>
                  <a:gd name="connsiteY26" fmla="*/ 8041 h 10000"/>
                  <a:gd name="connsiteX27" fmla="*/ 30 w 10000"/>
                  <a:gd name="connsiteY27" fmla="*/ 7697 h 10000"/>
                  <a:gd name="connsiteX28" fmla="*/ 0 w 10000"/>
                  <a:gd name="connsiteY28" fmla="*/ 7353 h 10000"/>
                  <a:gd name="connsiteX29" fmla="*/ 15 w 10000"/>
                  <a:gd name="connsiteY29" fmla="*/ 7008 h 10000"/>
                  <a:gd name="connsiteX30" fmla="*/ 59 w 10000"/>
                  <a:gd name="connsiteY30" fmla="*/ 6650 h 10000"/>
                  <a:gd name="connsiteX31" fmla="*/ 134 w 10000"/>
                  <a:gd name="connsiteY31" fmla="*/ 6299 h 10000"/>
                  <a:gd name="connsiteX32" fmla="*/ 252 w 10000"/>
                  <a:gd name="connsiteY32" fmla="*/ 5948 h 10000"/>
                  <a:gd name="connsiteX33" fmla="*/ 401 w 10000"/>
                  <a:gd name="connsiteY33" fmla="*/ 5597 h 10000"/>
                  <a:gd name="connsiteX34" fmla="*/ 579 w 10000"/>
                  <a:gd name="connsiteY34" fmla="*/ 5253 h 10000"/>
                  <a:gd name="connsiteX35" fmla="*/ 772 w 10000"/>
                  <a:gd name="connsiteY35" fmla="*/ 4902 h 10000"/>
                  <a:gd name="connsiteX36" fmla="*/ 1024 w 10000"/>
                  <a:gd name="connsiteY36" fmla="*/ 4558 h 10000"/>
                  <a:gd name="connsiteX37" fmla="*/ 1306 w 10000"/>
                  <a:gd name="connsiteY37" fmla="*/ 4221 h 10000"/>
                  <a:gd name="connsiteX38" fmla="*/ 1617 w 10000"/>
                  <a:gd name="connsiteY38" fmla="*/ 3876 h 10000"/>
                  <a:gd name="connsiteX39" fmla="*/ 1795 w 10000"/>
                  <a:gd name="connsiteY39" fmla="*/ 3715 h 10000"/>
                  <a:gd name="connsiteX40" fmla="*/ 1973 w 10000"/>
                  <a:gd name="connsiteY40" fmla="*/ 3546 h 10000"/>
                  <a:gd name="connsiteX41" fmla="*/ 2166 w 10000"/>
                  <a:gd name="connsiteY41" fmla="*/ 3385 h 10000"/>
                  <a:gd name="connsiteX42" fmla="*/ 2359 w 10000"/>
                  <a:gd name="connsiteY42" fmla="*/ 3223 h 10000"/>
                  <a:gd name="connsiteX43" fmla="*/ 2567 w 10000"/>
                  <a:gd name="connsiteY43" fmla="*/ 3062 h 10000"/>
                  <a:gd name="connsiteX44" fmla="*/ 2789 w 10000"/>
                  <a:gd name="connsiteY44" fmla="*/ 2907 h 10000"/>
                  <a:gd name="connsiteX45" fmla="*/ 3012 w 10000"/>
                  <a:gd name="connsiteY45" fmla="*/ 2746 h 10000"/>
                  <a:gd name="connsiteX46" fmla="*/ 3249 w 10000"/>
                  <a:gd name="connsiteY46" fmla="*/ 2591 h 10000"/>
                  <a:gd name="connsiteX47" fmla="*/ 3487 w 10000"/>
                  <a:gd name="connsiteY47" fmla="*/ 2437 h 10000"/>
                  <a:gd name="connsiteX48" fmla="*/ 3754 w 10000"/>
                  <a:gd name="connsiteY48" fmla="*/ 2282 h 10000"/>
                  <a:gd name="connsiteX49" fmla="*/ 4006 w 10000"/>
                  <a:gd name="connsiteY49" fmla="*/ 2142 h 10000"/>
                  <a:gd name="connsiteX50" fmla="*/ 4288 w 10000"/>
                  <a:gd name="connsiteY50" fmla="*/ 1987 h 10000"/>
                  <a:gd name="connsiteX51" fmla="*/ 4555 w 10000"/>
                  <a:gd name="connsiteY51" fmla="*/ 1840 h 10000"/>
                  <a:gd name="connsiteX52" fmla="*/ 4852 w 10000"/>
                  <a:gd name="connsiteY52" fmla="*/ 1699 h 10000"/>
                  <a:gd name="connsiteX53" fmla="*/ 5163 w 10000"/>
                  <a:gd name="connsiteY53" fmla="*/ 1559 h 10000"/>
                  <a:gd name="connsiteX54" fmla="*/ 5475 w 10000"/>
                  <a:gd name="connsiteY54" fmla="*/ 1426 h 10000"/>
                  <a:gd name="connsiteX55" fmla="*/ 5801 w 10000"/>
                  <a:gd name="connsiteY55" fmla="*/ 1285 h 10000"/>
                  <a:gd name="connsiteX56" fmla="*/ 6128 w 10000"/>
                  <a:gd name="connsiteY56" fmla="*/ 1159 h 10000"/>
                  <a:gd name="connsiteX57" fmla="*/ 6469 w 10000"/>
                  <a:gd name="connsiteY57" fmla="*/ 1025 h 10000"/>
                  <a:gd name="connsiteX58" fmla="*/ 6825 w 10000"/>
                  <a:gd name="connsiteY58" fmla="*/ 906 h 10000"/>
                  <a:gd name="connsiteX59" fmla="*/ 7181 w 10000"/>
                  <a:gd name="connsiteY59" fmla="*/ 772 h 10000"/>
                  <a:gd name="connsiteX60" fmla="*/ 7552 w 10000"/>
                  <a:gd name="connsiteY60" fmla="*/ 660 h 10000"/>
                  <a:gd name="connsiteX61" fmla="*/ 7938 w 10000"/>
                  <a:gd name="connsiteY61" fmla="*/ 534 h 10000"/>
                  <a:gd name="connsiteX62" fmla="*/ 8323 w 10000"/>
                  <a:gd name="connsiteY62" fmla="*/ 428 h 10000"/>
                  <a:gd name="connsiteX63" fmla="*/ 8724 w 10000"/>
                  <a:gd name="connsiteY63" fmla="*/ 309 h 10000"/>
                  <a:gd name="connsiteX64" fmla="*/ 9139 w 10000"/>
                  <a:gd name="connsiteY64" fmla="*/ 211 h 10000"/>
                  <a:gd name="connsiteX65" fmla="*/ 9570 w 10000"/>
                  <a:gd name="connsiteY65" fmla="*/ 105 h 10000"/>
                  <a:gd name="connsiteX66" fmla="*/ 10000 w 10000"/>
                  <a:gd name="connsiteY66" fmla="*/ 0 h 10000"/>
                  <a:gd name="connsiteX67" fmla="*/ 10000 w 10000"/>
                  <a:gd name="connsiteY67" fmla="*/ 0 h 10000"/>
                  <a:gd name="connsiteX68" fmla="*/ 9733 w 10000"/>
                  <a:gd name="connsiteY68" fmla="*/ 239 h 10000"/>
                  <a:gd name="connsiteX69" fmla="*/ 9510 w 10000"/>
                  <a:gd name="connsiteY69" fmla="*/ 463 h 10000"/>
                  <a:gd name="connsiteX70" fmla="*/ 9303 w 10000"/>
                  <a:gd name="connsiteY70" fmla="*/ 695 h 10000"/>
                  <a:gd name="connsiteX71" fmla="*/ 9139 w 10000"/>
                  <a:gd name="connsiteY71" fmla="*/ 913 h 10000"/>
                  <a:gd name="connsiteX72" fmla="*/ 8991 w 10000"/>
                  <a:gd name="connsiteY72" fmla="*/ 1131 h 10000"/>
                  <a:gd name="connsiteX73" fmla="*/ 8858 w 10000"/>
                  <a:gd name="connsiteY73" fmla="*/ 1348 h 10000"/>
                  <a:gd name="connsiteX74" fmla="*/ 8769 w 10000"/>
                  <a:gd name="connsiteY74" fmla="*/ 1552 h 10000"/>
                  <a:gd name="connsiteX75" fmla="*/ 8694 w 10000"/>
                  <a:gd name="connsiteY75" fmla="*/ 1763 h 10000"/>
                  <a:gd name="connsiteX76" fmla="*/ 8650 w 10000"/>
                  <a:gd name="connsiteY76" fmla="*/ 1973 h 10000"/>
                  <a:gd name="connsiteX77" fmla="*/ 8605 w 10000"/>
                  <a:gd name="connsiteY77" fmla="*/ 2177 h 10000"/>
                  <a:gd name="connsiteX78" fmla="*/ 8591 w 10000"/>
                  <a:gd name="connsiteY78" fmla="*/ 2381 h 10000"/>
                  <a:gd name="connsiteX79" fmla="*/ 8591 w 10000"/>
                  <a:gd name="connsiteY79" fmla="*/ 2577 h 10000"/>
                  <a:gd name="connsiteX80" fmla="*/ 8591 w 10000"/>
                  <a:gd name="connsiteY80" fmla="*/ 2774 h 10000"/>
                  <a:gd name="connsiteX81" fmla="*/ 8605 w 10000"/>
                  <a:gd name="connsiteY81" fmla="*/ 2971 h 10000"/>
                  <a:gd name="connsiteX82" fmla="*/ 8650 w 10000"/>
                  <a:gd name="connsiteY82" fmla="*/ 3357 h 10000"/>
                  <a:gd name="connsiteX83" fmla="*/ 8798 w 10000"/>
                  <a:gd name="connsiteY83" fmla="*/ 4129 h 10000"/>
                  <a:gd name="connsiteX84" fmla="*/ 8843 w 10000"/>
                  <a:gd name="connsiteY84" fmla="*/ 4522 h 10000"/>
                  <a:gd name="connsiteX85" fmla="*/ 8887 w 10000"/>
                  <a:gd name="connsiteY85" fmla="*/ 4719 h 10000"/>
                  <a:gd name="connsiteX86" fmla="*/ 8887 w 10000"/>
                  <a:gd name="connsiteY86" fmla="*/ 4909 h 10000"/>
                  <a:gd name="connsiteX87" fmla="*/ 8887 w 10000"/>
                  <a:gd name="connsiteY87" fmla="*/ 5105 h 10000"/>
                  <a:gd name="connsiteX88" fmla="*/ 8858 w 10000"/>
                  <a:gd name="connsiteY88" fmla="*/ 5302 h 10000"/>
                  <a:gd name="connsiteX89" fmla="*/ 8843 w 10000"/>
                  <a:gd name="connsiteY89" fmla="*/ 5499 h 10000"/>
                  <a:gd name="connsiteX90" fmla="*/ 8798 w 10000"/>
                  <a:gd name="connsiteY90" fmla="*/ 5702 h 10000"/>
                  <a:gd name="connsiteX91" fmla="*/ 8724 w 10000"/>
                  <a:gd name="connsiteY91" fmla="*/ 5899 h 10000"/>
                  <a:gd name="connsiteX92" fmla="*/ 8650 w 10000"/>
                  <a:gd name="connsiteY92" fmla="*/ 6103 h 10000"/>
                  <a:gd name="connsiteX93" fmla="*/ 8546 w 10000"/>
                  <a:gd name="connsiteY93" fmla="*/ 6313 h 10000"/>
                  <a:gd name="connsiteX94" fmla="*/ 8412 w 10000"/>
                  <a:gd name="connsiteY94" fmla="*/ 6524 h 10000"/>
                  <a:gd name="connsiteX95" fmla="*/ 8412 w 10000"/>
                  <a:gd name="connsiteY95" fmla="*/ 6524 h 10000"/>
                  <a:gd name="connsiteX0" fmla="*/ 8412 w 10000"/>
                  <a:gd name="connsiteY0" fmla="*/ 6524 h 9691"/>
                  <a:gd name="connsiteX1" fmla="*/ 8412 w 10000"/>
                  <a:gd name="connsiteY1" fmla="*/ 6524 h 9691"/>
                  <a:gd name="connsiteX2" fmla="*/ 8264 w 10000"/>
                  <a:gd name="connsiteY2" fmla="*/ 6699 h 9691"/>
                  <a:gd name="connsiteX3" fmla="*/ 8101 w 10000"/>
                  <a:gd name="connsiteY3" fmla="*/ 6875 h 9691"/>
                  <a:gd name="connsiteX4" fmla="*/ 7923 w 10000"/>
                  <a:gd name="connsiteY4" fmla="*/ 7051 h 9691"/>
                  <a:gd name="connsiteX5" fmla="*/ 7700 w 10000"/>
                  <a:gd name="connsiteY5" fmla="*/ 7219 h 9691"/>
                  <a:gd name="connsiteX6" fmla="*/ 7478 w 10000"/>
                  <a:gd name="connsiteY6" fmla="*/ 7388 h 9691"/>
                  <a:gd name="connsiteX7" fmla="*/ 7226 w 10000"/>
                  <a:gd name="connsiteY7" fmla="*/ 7556 h 9691"/>
                  <a:gd name="connsiteX8" fmla="*/ 6973 w 10000"/>
                  <a:gd name="connsiteY8" fmla="*/ 7718 h 9691"/>
                  <a:gd name="connsiteX9" fmla="*/ 6691 w 10000"/>
                  <a:gd name="connsiteY9" fmla="*/ 7879 h 9691"/>
                  <a:gd name="connsiteX10" fmla="*/ 6409 w 10000"/>
                  <a:gd name="connsiteY10" fmla="*/ 8034 h 9691"/>
                  <a:gd name="connsiteX11" fmla="*/ 6098 w 10000"/>
                  <a:gd name="connsiteY11" fmla="*/ 8181 h 9691"/>
                  <a:gd name="connsiteX12" fmla="*/ 5801 w 10000"/>
                  <a:gd name="connsiteY12" fmla="*/ 8329 h 9691"/>
                  <a:gd name="connsiteX13" fmla="*/ 5475 w 10000"/>
                  <a:gd name="connsiteY13" fmla="*/ 8462 h 9691"/>
                  <a:gd name="connsiteX14" fmla="*/ 5163 w 10000"/>
                  <a:gd name="connsiteY14" fmla="*/ 8603 h 9691"/>
                  <a:gd name="connsiteX15" fmla="*/ 4837 w 10000"/>
                  <a:gd name="connsiteY15" fmla="*/ 8736 h 9691"/>
                  <a:gd name="connsiteX16" fmla="*/ 4214 w 10000"/>
                  <a:gd name="connsiteY16" fmla="*/ 8982 h 9691"/>
                  <a:gd name="connsiteX17" fmla="*/ 3591 w 10000"/>
                  <a:gd name="connsiteY17" fmla="*/ 9206 h 9691"/>
                  <a:gd name="connsiteX18" fmla="*/ 2997 w 10000"/>
                  <a:gd name="connsiteY18" fmla="*/ 9410 h 9691"/>
                  <a:gd name="connsiteX19" fmla="*/ 2448 w 10000"/>
                  <a:gd name="connsiteY19" fmla="*/ 9586 h 9691"/>
                  <a:gd name="connsiteX20" fmla="*/ 757 w 10000"/>
                  <a:gd name="connsiteY20" fmla="*/ 9691 h 9691"/>
                  <a:gd name="connsiteX21" fmla="*/ 564 w 10000"/>
                  <a:gd name="connsiteY21" fmla="*/ 9375 h 9691"/>
                  <a:gd name="connsiteX22" fmla="*/ 401 w 10000"/>
                  <a:gd name="connsiteY22" fmla="*/ 9052 h 9691"/>
                  <a:gd name="connsiteX23" fmla="*/ 252 w 10000"/>
                  <a:gd name="connsiteY23" fmla="*/ 8715 h 9691"/>
                  <a:gd name="connsiteX24" fmla="*/ 148 w 10000"/>
                  <a:gd name="connsiteY24" fmla="*/ 8385 h 9691"/>
                  <a:gd name="connsiteX25" fmla="*/ 74 w 10000"/>
                  <a:gd name="connsiteY25" fmla="*/ 8041 h 9691"/>
                  <a:gd name="connsiteX26" fmla="*/ 30 w 10000"/>
                  <a:gd name="connsiteY26" fmla="*/ 7697 h 9691"/>
                  <a:gd name="connsiteX27" fmla="*/ 0 w 10000"/>
                  <a:gd name="connsiteY27" fmla="*/ 7353 h 9691"/>
                  <a:gd name="connsiteX28" fmla="*/ 15 w 10000"/>
                  <a:gd name="connsiteY28" fmla="*/ 7008 h 9691"/>
                  <a:gd name="connsiteX29" fmla="*/ 59 w 10000"/>
                  <a:gd name="connsiteY29" fmla="*/ 6650 h 9691"/>
                  <a:gd name="connsiteX30" fmla="*/ 134 w 10000"/>
                  <a:gd name="connsiteY30" fmla="*/ 6299 h 9691"/>
                  <a:gd name="connsiteX31" fmla="*/ 252 w 10000"/>
                  <a:gd name="connsiteY31" fmla="*/ 5948 h 9691"/>
                  <a:gd name="connsiteX32" fmla="*/ 401 w 10000"/>
                  <a:gd name="connsiteY32" fmla="*/ 5597 h 9691"/>
                  <a:gd name="connsiteX33" fmla="*/ 579 w 10000"/>
                  <a:gd name="connsiteY33" fmla="*/ 5253 h 9691"/>
                  <a:gd name="connsiteX34" fmla="*/ 772 w 10000"/>
                  <a:gd name="connsiteY34" fmla="*/ 4902 h 9691"/>
                  <a:gd name="connsiteX35" fmla="*/ 1024 w 10000"/>
                  <a:gd name="connsiteY35" fmla="*/ 4558 h 9691"/>
                  <a:gd name="connsiteX36" fmla="*/ 1306 w 10000"/>
                  <a:gd name="connsiteY36" fmla="*/ 4221 h 9691"/>
                  <a:gd name="connsiteX37" fmla="*/ 1617 w 10000"/>
                  <a:gd name="connsiteY37" fmla="*/ 3876 h 9691"/>
                  <a:gd name="connsiteX38" fmla="*/ 1795 w 10000"/>
                  <a:gd name="connsiteY38" fmla="*/ 3715 h 9691"/>
                  <a:gd name="connsiteX39" fmla="*/ 1973 w 10000"/>
                  <a:gd name="connsiteY39" fmla="*/ 3546 h 9691"/>
                  <a:gd name="connsiteX40" fmla="*/ 2166 w 10000"/>
                  <a:gd name="connsiteY40" fmla="*/ 3385 h 9691"/>
                  <a:gd name="connsiteX41" fmla="*/ 2359 w 10000"/>
                  <a:gd name="connsiteY41" fmla="*/ 3223 h 9691"/>
                  <a:gd name="connsiteX42" fmla="*/ 2567 w 10000"/>
                  <a:gd name="connsiteY42" fmla="*/ 3062 h 9691"/>
                  <a:gd name="connsiteX43" fmla="*/ 2789 w 10000"/>
                  <a:gd name="connsiteY43" fmla="*/ 2907 h 9691"/>
                  <a:gd name="connsiteX44" fmla="*/ 3012 w 10000"/>
                  <a:gd name="connsiteY44" fmla="*/ 2746 h 9691"/>
                  <a:gd name="connsiteX45" fmla="*/ 3249 w 10000"/>
                  <a:gd name="connsiteY45" fmla="*/ 2591 h 9691"/>
                  <a:gd name="connsiteX46" fmla="*/ 3487 w 10000"/>
                  <a:gd name="connsiteY46" fmla="*/ 2437 h 9691"/>
                  <a:gd name="connsiteX47" fmla="*/ 3754 w 10000"/>
                  <a:gd name="connsiteY47" fmla="*/ 2282 h 9691"/>
                  <a:gd name="connsiteX48" fmla="*/ 4006 w 10000"/>
                  <a:gd name="connsiteY48" fmla="*/ 2142 h 9691"/>
                  <a:gd name="connsiteX49" fmla="*/ 4288 w 10000"/>
                  <a:gd name="connsiteY49" fmla="*/ 1987 h 9691"/>
                  <a:gd name="connsiteX50" fmla="*/ 4555 w 10000"/>
                  <a:gd name="connsiteY50" fmla="*/ 1840 h 9691"/>
                  <a:gd name="connsiteX51" fmla="*/ 4852 w 10000"/>
                  <a:gd name="connsiteY51" fmla="*/ 1699 h 9691"/>
                  <a:gd name="connsiteX52" fmla="*/ 5163 w 10000"/>
                  <a:gd name="connsiteY52" fmla="*/ 1559 h 9691"/>
                  <a:gd name="connsiteX53" fmla="*/ 5475 w 10000"/>
                  <a:gd name="connsiteY53" fmla="*/ 1426 h 9691"/>
                  <a:gd name="connsiteX54" fmla="*/ 5801 w 10000"/>
                  <a:gd name="connsiteY54" fmla="*/ 1285 h 9691"/>
                  <a:gd name="connsiteX55" fmla="*/ 6128 w 10000"/>
                  <a:gd name="connsiteY55" fmla="*/ 1159 h 9691"/>
                  <a:gd name="connsiteX56" fmla="*/ 6469 w 10000"/>
                  <a:gd name="connsiteY56" fmla="*/ 1025 h 9691"/>
                  <a:gd name="connsiteX57" fmla="*/ 6825 w 10000"/>
                  <a:gd name="connsiteY57" fmla="*/ 906 h 9691"/>
                  <a:gd name="connsiteX58" fmla="*/ 7181 w 10000"/>
                  <a:gd name="connsiteY58" fmla="*/ 772 h 9691"/>
                  <a:gd name="connsiteX59" fmla="*/ 7552 w 10000"/>
                  <a:gd name="connsiteY59" fmla="*/ 660 h 9691"/>
                  <a:gd name="connsiteX60" fmla="*/ 7938 w 10000"/>
                  <a:gd name="connsiteY60" fmla="*/ 534 h 9691"/>
                  <a:gd name="connsiteX61" fmla="*/ 8323 w 10000"/>
                  <a:gd name="connsiteY61" fmla="*/ 428 h 9691"/>
                  <a:gd name="connsiteX62" fmla="*/ 8724 w 10000"/>
                  <a:gd name="connsiteY62" fmla="*/ 309 h 9691"/>
                  <a:gd name="connsiteX63" fmla="*/ 9139 w 10000"/>
                  <a:gd name="connsiteY63" fmla="*/ 211 h 9691"/>
                  <a:gd name="connsiteX64" fmla="*/ 9570 w 10000"/>
                  <a:gd name="connsiteY64" fmla="*/ 105 h 9691"/>
                  <a:gd name="connsiteX65" fmla="*/ 10000 w 10000"/>
                  <a:gd name="connsiteY65" fmla="*/ 0 h 9691"/>
                  <a:gd name="connsiteX66" fmla="*/ 10000 w 10000"/>
                  <a:gd name="connsiteY66" fmla="*/ 0 h 9691"/>
                  <a:gd name="connsiteX67" fmla="*/ 9733 w 10000"/>
                  <a:gd name="connsiteY67" fmla="*/ 239 h 9691"/>
                  <a:gd name="connsiteX68" fmla="*/ 9510 w 10000"/>
                  <a:gd name="connsiteY68" fmla="*/ 463 h 9691"/>
                  <a:gd name="connsiteX69" fmla="*/ 9303 w 10000"/>
                  <a:gd name="connsiteY69" fmla="*/ 695 h 9691"/>
                  <a:gd name="connsiteX70" fmla="*/ 9139 w 10000"/>
                  <a:gd name="connsiteY70" fmla="*/ 913 h 9691"/>
                  <a:gd name="connsiteX71" fmla="*/ 8991 w 10000"/>
                  <a:gd name="connsiteY71" fmla="*/ 1131 h 9691"/>
                  <a:gd name="connsiteX72" fmla="*/ 8858 w 10000"/>
                  <a:gd name="connsiteY72" fmla="*/ 1348 h 9691"/>
                  <a:gd name="connsiteX73" fmla="*/ 8769 w 10000"/>
                  <a:gd name="connsiteY73" fmla="*/ 1552 h 9691"/>
                  <a:gd name="connsiteX74" fmla="*/ 8694 w 10000"/>
                  <a:gd name="connsiteY74" fmla="*/ 1763 h 9691"/>
                  <a:gd name="connsiteX75" fmla="*/ 8650 w 10000"/>
                  <a:gd name="connsiteY75" fmla="*/ 1973 h 9691"/>
                  <a:gd name="connsiteX76" fmla="*/ 8605 w 10000"/>
                  <a:gd name="connsiteY76" fmla="*/ 2177 h 9691"/>
                  <a:gd name="connsiteX77" fmla="*/ 8591 w 10000"/>
                  <a:gd name="connsiteY77" fmla="*/ 2381 h 9691"/>
                  <a:gd name="connsiteX78" fmla="*/ 8591 w 10000"/>
                  <a:gd name="connsiteY78" fmla="*/ 2577 h 9691"/>
                  <a:gd name="connsiteX79" fmla="*/ 8591 w 10000"/>
                  <a:gd name="connsiteY79" fmla="*/ 2774 h 9691"/>
                  <a:gd name="connsiteX80" fmla="*/ 8605 w 10000"/>
                  <a:gd name="connsiteY80" fmla="*/ 2971 h 9691"/>
                  <a:gd name="connsiteX81" fmla="*/ 8650 w 10000"/>
                  <a:gd name="connsiteY81" fmla="*/ 3357 h 9691"/>
                  <a:gd name="connsiteX82" fmla="*/ 8798 w 10000"/>
                  <a:gd name="connsiteY82" fmla="*/ 4129 h 9691"/>
                  <a:gd name="connsiteX83" fmla="*/ 8843 w 10000"/>
                  <a:gd name="connsiteY83" fmla="*/ 4522 h 9691"/>
                  <a:gd name="connsiteX84" fmla="*/ 8887 w 10000"/>
                  <a:gd name="connsiteY84" fmla="*/ 4719 h 9691"/>
                  <a:gd name="connsiteX85" fmla="*/ 8887 w 10000"/>
                  <a:gd name="connsiteY85" fmla="*/ 4909 h 9691"/>
                  <a:gd name="connsiteX86" fmla="*/ 8887 w 10000"/>
                  <a:gd name="connsiteY86" fmla="*/ 5105 h 9691"/>
                  <a:gd name="connsiteX87" fmla="*/ 8858 w 10000"/>
                  <a:gd name="connsiteY87" fmla="*/ 5302 h 9691"/>
                  <a:gd name="connsiteX88" fmla="*/ 8843 w 10000"/>
                  <a:gd name="connsiteY88" fmla="*/ 5499 h 9691"/>
                  <a:gd name="connsiteX89" fmla="*/ 8798 w 10000"/>
                  <a:gd name="connsiteY89" fmla="*/ 5702 h 9691"/>
                  <a:gd name="connsiteX90" fmla="*/ 8724 w 10000"/>
                  <a:gd name="connsiteY90" fmla="*/ 5899 h 9691"/>
                  <a:gd name="connsiteX91" fmla="*/ 8650 w 10000"/>
                  <a:gd name="connsiteY91" fmla="*/ 6103 h 9691"/>
                  <a:gd name="connsiteX92" fmla="*/ 8546 w 10000"/>
                  <a:gd name="connsiteY92" fmla="*/ 6313 h 9691"/>
                  <a:gd name="connsiteX93" fmla="*/ 8412 w 10000"/>
                  <a:gd name="connsiteY93" fmla="*/ 6524 h 9691"/>
                  <a:gd name="connsiteX94" fmla="*/ 8412 w 10000"/>
                  <a:gd name="connsiteY94" fmla="*/ 6524 h 9691"/>
                  <a:gd name="connsiteX0" fmla="*/ 8412 w 10000"/>
                  <a:gd name="connsiteY0" fmla="*/ 6732 h 9892"/>
                  <a:gd name="connsiteX1" fmla="*/ 8412 w 10000"/>
                  <a:gd name="connsiteY1" fmla="*/ 6732 h 9892"/>
                  <a:gd name="connsiteX2" fmla="*/ 8264 w 10000"/>
                  <a:gd name="connsiteY2" fmla="*/ 6913 h 9892"/>
                  <a:gd name="connsiteX3" fmla="*/ 8101 w 10000"/>
                  <a:gd name="connsiteY3" fmla="*/ 7094 h 9892"/>
                  <a:gd name="connsiteX4" fmla="*/ 7923 w 10000"/>
                  <a:gd name="connsiteY4" fmla="*/ 7276 h 9892"/>
                  <a:gd name="connsiteX5" fmla="*/ 7700 w 10000"/>
                  <a:gd name="connsiteY5" fmla="*/ 7449 h 9892"/>
                  <a:gd name="connsiteX6" fmla="*/ 7478 w 10000"/>
                  <a:gd name="connsiteY6" fmla="*/ 7624 h 9892"/>
                  <a:gd name="connsiteX7" fmla="*/ 7226 w 10000"/>
                  <a:gd name="connsiteY7" fmla="*/ 7797 h 9892"/>
                  <a:gd name="connsiteX8" fmla="*/ 6973 w 10000"/>
                  <a:gd name="connsiteY8" fmla="*/ 7964 h 9892"/>
                  <a:gd name="connsiteX9" fmla="*/ 6691 w 10000"/>
                  <a:gd name="connsiteY9" fmla="*/ 8130 h 9892"/>
                  <a:gd name="connsiteX10" fmla="*/ 6409 w 10000"/>
                  <a:gd name="connsiteY10" fmla="*/ 8290 h 9892"/>
                  <a:gd name="connsiteX11" fmla="*/ 6098 w 10000"/>
                  <a:gd name="connsiteY11" fmla="*/ 8442 h 9892"/>
                  <a:gd name="connsiteX12" fmla="*/ 5801 w 10000"/>
                  <a:gd name="connsiteY12" fmla="*/ 8595 h 9892"/>
                  <a:gd name="connsiteX13" fmla="*/ 5475 w 10000"/>
                  <a:gd name="connsiteY13" fmla="*/ 8732 h 9892"/>
                  <a:gd name="connsiteX14" fmla="*/ 5163 w 10000"/>
                  <a:gd name="connsiteY14" fmla="*/ 8877 h 9892"/>
                  <a:gd name="connsiteX15" fmla="*/ 4837 w 10000"/>
                  <a:gd name="connsiteY15" fmla="*/ 9015 h 9892"/>
                  <a:gd name="connsiteX16" fmla="*/ 4214 w 10000"/>
                  <a:gd name="connsiteY16" fmla="*/ 9268 h 9892"/>
                  <a:gd name="connsiteX17" fmla="*/ 3591 w 10000"/>
                  <a:gd name="connsiteY17" fmla="*/ 9500 h 9892"/>
                  <a:gd name="connsiteX18" fmla="*/ 2997 w 10000"/>
                  <a:gd name="connsiteY18" fmla="*/ 9710 h 9892"/>
                  <a:gd name="connsiteX19" fmla="*/ 2448 w 10000"/>
                  <a:gd name="connsiteY19" fmla="*/ 9892 h 9892"/>
                  <a:gd name="connsiteX20" fmla="*/ 564 w 10000"/>
                  <a:gd name="connsiteY20" fmla="*/ 9674 h 9892"/>
                  <a:gd name="connsiteX21" fmla="*/ 401 w 10000"/>
                  <a:gd name="connsiteY21" fmla="*/ 9341 h 9892"/>
                  <a:gd name="connsiteX22" fmla="*/ 252 w 10000"/>
                  <a:gd name="connsiteY22" fmla="*/ 8993 h 9892"/>
                  <a:gd name="connsiteX23" fmla="*/ 148 w 10000"/>
                  <a:gd name="connsiteY23" fmla="*/ 8652 h 9892"/>
                  <a:gd name="connsiteX24" fmla="*/ 74 w 10000"/>
                  <a:gd name="connsiteY24" fmla="*/ 8297 h 9892"/>
                  <a:gd name="connsiteX25" fmla="*/ 30 w 10000"/>
                  <a:gd name="connsiteY25" fmla="*/ 7942 h 9892"/>
                  <a:gd name="connsiteX26" fmla="*/ 0 w 10000"/>
                  <a:gd name="connsiteY26" fmla="*/ 7587 h 9892"/>
                  <a:gd name="connsiteX27" fmla="*/ 15 w 10000"/>
                  <a:gd name="connsiteY27" fmla="*/ 7231 h 9892"/>
                  <a:gd name="connsiteX28" fmla="*/ 59 w 10000"/>
                  <a:gd name="connsiteY28" fmla="*/ 6862 h 9892"/>
                  <a:gd name="connsiteX29" fmla="*/ 134 w 10000"/>
                  <a:gd name="connsiteY29" fmla="*/ 6500 h 9892"/>
                  <a:gd name="connsiteX30" fmla="*/ 252 w 10000"/>
                  <a:gd name="connsiteY30" fmla="*/ 6138 h 9892"/>
                  <a:gd name="connsiteX31" fmla="*/ 401 w 10000"/>
                  <a:gd name="connsiteY31" fmla="*/ 5775 h 9892"/>
                  <a:gd name="connsiteX32" fmla="*/ 579 w 10000"/>
                  <a:gd name="connsiteY32" fmla="*/ 5420 h 9892"/>
                  <a:gd name="connsiteX33" fmla="*/ 772 w 10000"/>
                  <a:gd name="connsiteY33" fmla="*/ 5058 h 9892"/>
                  <a:gd name="connsiteX34" fmla="*/ 1024 w 10000"/>
                  <a:gd name="connsiteY34" fmla="*/ 4703 h 9892"/>
                  <a:gd name="connsiteX35" fmla="*/ 1306 w 10000"/>
                  <a:gd name="connsiteY35" fmla="*/ 4356 h 9892"/>
                  <a:gd name="connsiteX36" fmla="*/ 1617 w 10000"/>
                  <a:gd name="connsiteY36" fmla="*/ 4000 h 9892"/>
                  <a:gd name="connsiteX37" fmla="*/ 1795 w 10000"/>
                  <a:gd name="connsiteY37" fmla="*/ 3833 h 9892"/>
                  <a:gd name="connsiteX38" fmla="*/ 1973 w 10000"/>
                  <a:gd name="connsiteY38" fmla="*/ 3659 h 9892"/>
                  <a:gd name="connsiteX39" fmla="*/ 2166 w 10000"/>
                  <a:gd name="connsiteY39" fmla="*/ 3493 h 9892"/>
                  <a:gd name="connsiteX40" fmla="*/ 2359 w 10000"/>
                  <a:gd name="connsiteY40" fmla="*/ 3326 h 9892"/>
                  <a:gd name="connsiteX41" fmla="*/ 2567 w 10000"/>
                  <a:gd name="connsiteY41" fmla="*/ 3160 h 9892"/>
                  <a:gd name="connsiteX42" fmla="*/ 2789 w 10000"/>
                  <a:gd name="connsiteY42" fmla="*/ 3000 h 9892"/>
                  <a:gd name="connsiteX43" fmla="*/ 3012 w 10000"/>
                  <a:gd name="connsiteY43" fmla="*/ 2834 h 9892"/>
                  <a:gd name="connsiteX44" fmla="*/ 3249 w 10000"/>
                  <a:gd name="connsiteY44" fmla="*/ 2674 h 9892"/>
                  <a:gd name="connsiteX45" fmla="*/ 3487 w 10000"/>
                  <a:gd name="connsiteY45" fmla="*/ 2515 h 9892"/>
                  <a:gd name="connsiteX46" fmla="*/ 3754 w 10000"/>
                  <a:gd name="connsiteY46" fmla="*/ 2355 h 9892"/>
                  <a:gd name="connsiteX47" fmla="*/ 4006 w 10000"/>
                  <a:gd name="connsiteY47" fmla="*/ 2210 h 9892"/>
                  <a:gd name="connsiteX48" fmla="*/ 4288 w 10000"/>
                  <a:gd name="connsiteY48" fmla="*/ 2050 h 9892"/>
                  <a:gd name="connsiteX49" fmla="*/ 4555 w 10000"/>
                  <a:gd name="connsiteY49" fmla="*/ 1899 h 9892"/>
                  <a:gd name="connsiteX50" fmla="*/ 4852 w 10000"/>
                  <a:gd name="connsiteY50" fmla="*/ 1753 h 9892"/>
                  <a:gd name="connsiteX51" fmla="*/ 5163 w 10000"/>
                  <a:gd name="connsiteY51" fmla="*/ 1609 h 9892"/>
                  <a:gd name="connsiteX52" fmla="*/ 5475 w 10000"/>
                  <a:gd name="connsiteY52" fmla="*/ 1471 h 9892"/>
                  <a:gd name="connsiteX53" fmla="*/ 5801 w 10000"/>
                  <a:gd name="connsiteY53" fmla="*/ 1326 h 9892"/>
                  <a:gd name="connsiteX54" fmla="*/ 6128 w 10000"/>
                  <a:gd name="connsiteY54" fmla="*/ 1196 h 9892"/>
                  <a:gd name="connsiteX55" fmla="*/ 6469 w 10000"/>
                  <a:gd name="connsiteY55" fmla="*/ 1058 h 9892"/>
                  <a:gd name="connsiteX56" fmla="*/ 6825 w 10000"/>
                  <a:gd name="connsiteY56" fmla="*/ 935 h 9892"/>
                  <a:gd name="connsiteX57" fmla="*/ 7181 w 10000"/>
                  <a:gd name="connsiteY57" fmla="*/ 797 h 9892"/>
                  <a:gd name="connsiteX58" fmla="*/ 7552 w 10000"/>
                  <a:gd name="connsiteY58" fmla="*/ 681 h 9892"/>
                  <a:gd name="connsiteX59" fmla="*/ 7938 w 10000"/>
                  <a:gd name="connsiteY59" fmla="*/ 551 h 9892"/>
                  <a:gd name="connsiteX60" fmla="*/ 8323 w 10000"/>
                  <a:gd name="connsiteY60" fmla="*/ 442 h 9892"/>
                  <a:gd name="connsiteX61" fmla="*/ 8724 w 10000"/>
                  <a:gd name="connsiteY61" fmla="*/ 319 h 9892"/>
                  <a:gd name="connsiteX62" fmla="*/ 9139 w 10000"/>
                  <a:gd name="connsiteY62" fmla="*/ 218 h 9892"/>
                  <a:gd name="connsiteX63" fmla="*/ 9570 w 10000"/>
                  <a:gd name="connsiteY63" fmla="*/ 108 h 9892"/>
                  <a:gd name="connsiteX64" fmla="*/ 10000 w 10000"/>
                  <a:gd name="connsiteY64" fmla="*/ 0 h 9892"/>
                  <a:gd name="connsiteX65" fmla="*/ 10000 w 10000"/>
                  <a:gd name="connsiteY65" fmla="*/ 0 h 9892"/>
                  <a:gd name="connsiteX66" fmla="*/ 9733 w 10000"/>
                  <a:gd name="connsiteY66" fmla="*/ 247 h 9892"/>
                  <a:gd name="connsiteX67" fmla="*/ 9510 w 10000"/>
                  <a:gd name="connsiteY67" fmla="*/ 478 h 9892"/>
                  <a:gd name="connsiteX68" fmla="*/ 9303 w 10000"/>
                  <a:gd name="connsiteY68" fmla="*/ 717 h 9892"/>
                  <a:gd name="connsiteX69" fmla="*/ 9139 w 10000"/>
                  <a:gd name="connsiteY69" fmla="*/ 942 h 9892"/>
                  <a:gd name="connsiteX70" fmla="*/ 8991 w 10000"/>
                  <a:gd name="connsiteY70" fmla="*/ 1167 h 9892"/>
                  <a:gd name="connsiteX71" fmla="*/ 8858 w 10000"/>
                  <a:gd name="connsiteY71" fmla="*/ 1391 h 9892"/>
                  <a:gd name="connsiteX72" fmla="*/ 8769 w 10000"/>
                  <a:gd name="connsiteY72" fmla="*/ 1601 h 9892"/>
                  <a:gd name="connsiteX73" fmla="*/ 8694 w 10000"/>
                  <a:gd name="connsiteY73" fmla="*/ 1819 h 9892"/>
                  <a:gd name="connsiteX74" fmla="*/ 8650 w 10000"/>
                  <a:gd name="connsiteY74" fmla="*/ 2036 h 9892"/>
                  <a:gd name="connsiteX75" fmla="*/ 8605 w 10000"/>
                  <a:gd name="connsiteY75" fmla="*/ 2246 h 9892"/>
                  <a:gd name="connsiteX76" fmla="*/ 8591 w 10000"/>
                  <a:gd name="connsiteY76" fmla="*/ 2457 h 9892"/>
                  <a:gd name="connsiteX77" fmla="*/ 8591 w 10000"/>
                  <a:gd name="connsiteY77" fmla="*/ 2659 h 9892"/>
                  <a:gd name="connsiteX78" fmla="*/ 8591 w 10000"/>
                  <a:gd name="connsiteY78" fmla="*/ 2862 h 9892"/>
                  <a:gd name="connsiteX79" fmla="*/ 8605 w 10000"/>
                  <a:gd name="connsiteY79" fmla="*/ 3066 h 9892"/>
                  <a:gd name="connsiteX80" fmla="*/ 8650 w 10000"/>
                  <a:gd name="connsiteY80" fmla="*/ 3464 h 9892"/>
                  <a:gd name="connsiteX81" fmla="*/ 8798 w 10000"/>
                  <a:gd name="connsiteY81" fmla="*/ 4261 h 9892"/>
                  <a:gd name="connsiteX82" fmla="*/ 8843 w 10000"/>
                  <a:gd name="connsiteY82" fmla="*/ 4666 h 9892"/>
                  <a:gd name="connsiteX83" fmla="*/ 8887 w 10000"/>
                  <a:gd name="connsiteY83" fmla="*/ 4869 h 9892"/>
                  <a:gd name="connsiteX84" fmla="*/ 8887 w 10000"/>
                  <a:gd name="connsiteY84" fmla="*/ 5066 h 9892"/>
                  <a:gd name="connsiteX85" fmla="*/ 8887 w 10000"/>
                  <a:gd name="connsiteY85" fmla="*/ 5268 h 9892"/>
                  <a:gd name="connsiteX86" fmla="*/ 8858 w 10000"/>
                  <a:gd name="connsiteY86" fmla="*/ 5471 h 9892"/>
                  <a:gd name="connsiteX87" fmla="*/ 8843 w 10000"/>
                  <a:gd name="connsiteY87" fmla="*/ 5674 h 9892"/>
                  <a:gd name="connsiteX88" fmla="*/ 8798 w 10000"/>
                  <a:gd name="connsiteY88" fmla="*/ 5884 h 9892"/>
                  <a:gd name="connsiteX89" fmla="*/ 8724 w 10000"/>
                  <a:gd name="connsiteY89" fmla="*/ 6087 h 9892"/>
                  <a:gd name="connsiteX90" fmla="*/ 8650 w 10000"/>
                  <a:gd name="connsiteY90" fmla="*/ 6298 h 9892"/>
                  <a:gd name="connsiteX91" fmla="*/ 8546 w 10000"/>
                  <a:gd name="connsiteY91" fmla="*/ 6514 h 9892"/>
                  <a:gd name="connsiteX92" fmla="*/ 8412 w 10000"/>
                  <a:gd name="connsiteY92" fmla="*/ 6732 h 9892"/>
                  <a:gd name="connsiteX93" fmla="*/ 8412 w 10000"/>
                  <a:gd name="connsiteY93" fmla="*/ 6732 h 9892"/>
                  <a:gd name="connsiteX0" fmla="*/ 8412 w 10000"/>
                  <a:gd name="connsiteY0" fmla="*/ 6805 h 9816"/>
                  <a:gd name="connsiteX1" fmla="*/ 8412 w 10000"/>
                  <a:gd name="connsiteY1" fmla="*/ 6805 h 9816"/>
                  <a:gd name="connsiteX2" fmla="*/ 8264 w 10000"/>
                  <a:gd name="connsiteY2" fmla="*/ 6988 h 9816"/>
                  <a:gd name="connsiteX3" fmla="*/ 8101 w 10000"/>
                  <a:gd name="connsiteY3" fmla="*/ 7171 h 9816"/>
                  <a:gd name="connsiteX4" fmla="*/ 7923 w 10000"/>
                  <a:gd name="connsiteY4" fmla="*/ 7355 h 9816"/>
                  <a:gd name="connsiteX5" fmla="*/ 7700 w 10000"/>
                  <a:gd name="connsiteY5" fmla="*/ 7530 h 9816"/>
                  <a:gd name="connsiteX6" fmla="*/ 7478 w 10000"/>
                  <a:gd name="connsiteY6" fmla="*/ 7707 h 9816"/>
                  <a:gd name="connsiteX7" fmla="*/ 7226 w 10000"/>
                  <a:gd name="connsiteY7" fmla="*/ 7882 h 9816"/>
                  <a:gd name="connsiteX8" fmla="*/ 6973 w 10000"/>
                  <a:gd name="connsiteY8" fmla="*/ 8051 h 9816"/>
                  <a:gd name="connsiteX9" fmla="*/ 6691 w 10000"/>
                  <a:gd name="connsiteY9" fmla="*/ 8219 h 9816"/>
                  <a:gd name="connsiteX10" fmla="*/ 6409 w 10000"/>
                  <a:gd name="connsiteY10" fmla="*/ 8381 h 9816"/>
                  <a:gd name="connsiteX11" fmla="*/ 6098 w 10000"/>
                  <a:gd name="connsiteY11" fmla="*/ 8534 h 9816"/>
                  <a:gd name="connsiteX12" fmla="*/ 5801 w 10000"/>
                  <a:gd name="connsiteY12" fmla="*/ 8689 h 9816"/>
                  <a:gd name="connsiteX13" fmla="*/ 5475 w 10000"/>
                  <a:gd name="connsiteY13" fmla="*/ 8827 h 9816"/>
                  <a:gd name="connsiteX14" fmla="*/ 5163 w 10000"/>
                  <a:gd name="connsiteY14" fmla="*/ 8974 h 9816"/>
                  <a:gd name="connsiteX15" fmla="*/ 4837 w 10000"/>
                  <a:gd name="connsiteY15" fmla="*/ 9113 h 9816"/>
                  <a:gd name="connsiteX16" fmla="*/ 4214 w 10000"/>
                  <a:gd name="connsiteY16" fmla="*/ 9369 h 9816"/>
                  <a:gd name="connsiteX17" fmla="*/ 3591 w 10000"/>
                  <a:gd name="connsiteY17" fmla="*/ 9604 h 9816"/>
                  <a:gd name="connsiteX18" fmla="*/ 2997 w 10000"/>
                  <a:gd name="connsiteY18" fmla="*/ 9816 h 9816"/>
                  <a:gd name="connsiteX19" fmla="*/ 564 w 10000"/>
                  <a:gd name="connsiteY19" fmla="*/ 9780 h 9816"/>
                  <a:gd name="connsiteX20" fmla="*/ 401 w 10000"/>
                  <a:gd name="connsiteY20" fmla="*/ 9443 h 9816"/>
                  <a:gd name="connsiteX21" fmla="*/ 252 w 10000"/>
                  <a:gd name="connsiteY21" fmla="*/ 9091 h 9816"/>
                  <a:gd name="connsiteX22" fmla="*/ 148 w 10000"/>
                  <a:gd name="connsiteY22" fmla="*/ 8746 h 9816"/>
                  <a:gd name="connsiteX23" fmla="*/ 74 w 10000"/>
                  <a:gd name="connsiteY23" fmla="*/ 8388 h 9816"/>
                  <a:gd name="connsiteX24" fmla="*/ 30 w 10000"/>
                  <a:gd name="connsiteY24" fmla="*/ 8029 h 9816"/>
                  <a:gd name="connsiteX25" fmla="*/ 0 w 10000"/>
                  <a:gd name="connsiteY25" fmla="*/ 7670 h 9816"/>
                  <a:gd name="connsiteX26" fmla="*/ 15 w 10000"/>
                  <a:gd name="connsiteY26" fmla="*/ 7310 h 9816"/>
                  <a:gd name="connsiteX27" fmla="*/ 59 w 10000"/>
                  <a:gd name="connsiteY27" fmla="*/ 6937 h 9816"/>
                  <a:gd name="connsiteX28" fmla="*/ 134 w 10000"/>
                  <a:gd name="connsiteY28" fmla="*/ 6571 h 9816"/>
                  <a:gd name="connsiteX29" fmla="*/ 252 w 10000"/>
                  <a:gd name="connsiteY29" fmla="*/ 6205 h 9816"/>
                  <a:gd name="connsiteX30" fmla="*/ 401 w 10000"/>
                  <a:gd name="connsiteY30" fmla="*/ 5838 h 9816"/>
                  <a:gd name="connsiteX31" fmla="*/ 579 w 10000"/>
                  <a:gd name="connsiteY31" fmla="*/ 5479 h 9816"/>
                  <a:gd name="connsiteX32" fmla="*/ 772 w 10000"/>
                  <a:gd name="connsiteY32" fmla="*/ 5113 h 9816"/>
                  <a:gd name="connsiteX33" fmla="*/ 1024 w 10000"/>
                  <a:gd name="connsiteY33" fmla="*/ 4754 h 9816"/>
                  <a:gd name="connsiteX34" fmla="*/ 1306 w 10000"/>
                  <a:gd name="connsiteY34" fmla="*/ 4404 h 9816"/>
                  <a:gd name="connsiteX35" fmla="*/ 1617 w 10000"/>
                  <a:gd name="connsiteY35" fmla="*/ 4044 h 9816"/>
                  <a:gd name="connsiteX36" fmla="*/ 1795 w 10000"/>
                  <a:gd name="connsiteY36" fmla="*/ 3875 h 9816"/>
                  <a:gd name="connsiteX37" fmla="*/ 1973 w 10000"/>
                  <a:gd name="connsiteY37" fmla="*/ 3699 h 9816"/>
                  <a:gd name="connsiteX38" fmla="*/ 2166 w 10000"/>
                  <a:gd name="connsiteY38" fmla="*/ 3531 h 9816"/>
                  <a:gd name="connsiteX39" fmla="*/ 2359 w 10000"/>
                  <a:gd name="connsiteY39" fmla="*/ 3362 h 9816"/>
                  <a:gd name="connsiteX40" fmla="*/ 2567 w 10000"/>
                  <a:gd name="connsiteY40" fmla="*/ 3195 h 9816"/>
                  <a:gd name="connsiteX41" fmla="*/ 2789 w 10000"/>
                  <a:gd name="connsiteY41" fmla="*/ 3033 h 9816"/>
                  <a:gd name="connsiteX42" fmla="*/ 3012 w 10000"/>
                  <a:gd name="connsiteY42" fmla="*/ 2865 h 9816"/>
                  <a:gd name="connsiteX43" fmla="*/ 3249 w 10000"/>
                  <a:gd name="connsiteY43" fmla="*/ 2703 h 9816"/>
                  <a:gd name="connsiteX44" fmla="*/ 3487 w 10000"/>
                  <a:gd name="connsiteY44" fmla="*/ 2542 h 9816"/>
                  <a:gd name="connsiteX45" fmla="*/ 3754 w 10000"/>
                  <a:gd name="connsiteY45" fmla="*/ 2381 h 9816"/>
                  <a:gd name="connsiteX46" fmla="*/ 4006 w 10000"/>
                  <a:gd name="connsiteY46" fmla="*/ 2234 h 9816"/>
                  <a:gd name="connsiteX47" fmla="*/ 4288 w 10000"/>
                  <a:gd name="connsiteY47" fmla="*/ 2072 h 9816"/>
                  <a:gd name="connsiteX48" fmla="*/ 4555 w 10000"/>
                  <a:gd name="connsiteY48" fmla="*/ 1920 h 9816"/>
                  <a:gd name="connsiteX49" fmla="*/ 4852 w 10000"/>
                  <a:gd name="connsiteY49" fmla="*/ 1772 h 9816"/>
                  <a:gd name="connsiteX50" fmla="*/ 5163 w 10000"/>
                  <a:gd name="connsiteY50" fmla="*/ 1627 h 9816"/>
                  <a:gd name="connsiteX51" fmla="*/ 5475 w 10000"/>
                  <a:gd name="connsiteY51" fmla="*/ 1487 h 9816"/>
                  <a:gd name="connsiteX52" fmla="*/ 5801 w 10000"/>
                  <a:gd name="connsiteY52" fmla="*/ 1340 h 9816"/>
                  <a:gd name="connsiteX53" fmla="*/ 6128 w 10000"/>
                  <a:gd name="connsiteY53" fmla="*/ 1209 h 9816"/>
                  <a:gd name="connsiteX54" fmla="*/ 6469 w 10000"/>
                  <a:gd name="connsiteY54" fmla="*/ 1070 h 9816"/>
                  <a:gd name="connsiteX55" fmla="*/ 6825 w 10000"/>
                  <a:gd name="connsiteY55" fmla="*/ 945 h 9816"/>
                  <a:gd name="connsiteX56" fmla="*/ 7181 w 10000"/>
                  <a:gd name="connsiteY56" fmla="*/ 806 h 9816"/>
                  <a:gd name="connsiteX57" fmla="*/ 7552 w 10000"/>
                  <a:gd name="connsiteY57" fmla="*/ 688 h 9816"/>
                  <a:gd name="connsiteX58" fmla="*/ 7938 w 10000"/>
                  <a:gd name="connsiteY58" fmla="*/ 557 h 9816"/>
                  <a:gd name="connsiteX59" fmla="*/ 8323 w 10000"/>
                  <a:gd name="connsiteY59" fmla="*/ 447 h 9816"/>
                  <a:gd name="connsiteX60" fmla="*/ 8724 w 10000"/>
                  <a:gd name="connsiteY60" fmla="*/ 322 h 9816"/>
                  <a:gd name="connsiteX61" fmla="*/ 9139 w 10000"/>
                  <a:gd name="connsiteY61" fmla="*/ 220 h 9816"/>
                  <a:gd name="connsiteX62" fmla="*/ 9570 w 10000"/>
                  <a:gd name="connsiteY62" fmla="*/ 109 h 9816"/>
                  <a:gd name="connsiteX63" fmla="*/ 10000 w 10000"/>
                  <a:gd name="connsiteY63" fmla="*/ 0 h 9816"/>
                  <a:gd name="connsiteX64" fmla="*/ 10000 w 10000"/>
                  <a:gd name="connsiteY64" fmla="*/ 0 h 9816"/>
                  <a:gd name="connsiteX65" fmla="*/ 9733 w 10000"/>
                  <a:gd name="connsiteY65" fmla="*/ 250 h 9816"/>
                  <a:gd name="connsiteX66" fmla="*/ 9510 w 10000"/>
                  <a:gd name="connsiteY66" fmla="*/ 483 h 9816"/>
                  <a:gd name="connsiteX67" fmla="*/ 9303 w 10000"/>
                  <a:gd name="connsiteY67" fmla="*/ 725 h 9816"/>
                  <a:gd name="connsiteX68" fmla="*/ 9139 w 10000"/>
                  <a:gd name="connsiteY68" fmla="*/ 952 h 9816"/>
                  <a:gd name="connsiteX69" fmla="*/ 8991 w 10000"/>
                  <a:gd name="connsiteY69" fmla="*/ 1180 h 9816"/>
                  <a:gd name="connsiteX70" fmla="*/ 8858 w 10000"/>
                  <a:gd name="connsiteY70" fmla="*/ 1406 h 9816"/>
                  <a:gd name="connsiteX71" fmla="*/ 8769 w 10000"/>
                  <a:gd name="connsiteY71" fmla="*/ 1618 h 9816"/>
                  <a:gd name="connsiteX72" fmla="*/ 8694 w 10000"/>
                  <a:gd name="connsiteY72" fmla="*/ 1839 h 9816"/>
                  <a:gd name="connsiteX73" fmla="*/ 8650 w 10000"/>
                  <a:gd name="connsiteY73" fmla="*/ 2058 h 9816"/>
                  <a:gd name="connsiteX74" fmla="*/ 8605 w 10000"/>
                  <a:gd name="connsiteY74" fmla="*/ 2271 h 9816"/>
                  <a:gd name="connsiteX75" fmla="*/ 8591 w 10000"/>
                  <a:gd name="connsiteY75" fmla="*/ 2484 h 9816"/>
                  <a:gd name="connsiteX76" fmla="*/ 8591 w 10000"/>
                  <a:gd name="connsiteY76" fmla="*/ 2688 h 9816"/>
                  <a:gd name="connsiteX77" fmla="*/ 8591 w 10000"/>
                  <a:gd name="connsiteY77" fmla="*/ 2893 h 9816"/>
                  <a:gd name="connsiteX78" fmla="*/ 8605 w 10000"/>
                  <a:gd name="connsiteY78" fmla="*/ 3099 h 9816"/>
                  <a:gd name="connsiteX79" fmla="*/ 8650 w 10000"/>
                  <a:gd name="connsiteY79" fmla="*/ 3502 h 9816"/>
                  <a:gd name="connsiteX80" fmla="*/ 8798 w 10000"/>
                  <a:gd name="connsiteY80" fmla="*/ 4308 h 9816"/>
                  <a:gd name="connsiteX81" fmla="*/ 8843 w 10000"/>
                  <a:gd name="connsiteY81" fmla="*/ 4717 h 9816"/>
                  <a:gd name="connsiteX82" fmla="*/ 8887 w 10000"/>
                  <a:gd name="connsiteY82" fmla="*/ 4922 h 9816"/>
                  <a:gd name="connsiteX83" fmla="*/ 8887 w 10000"/>
                  <a:gd name="connsiteY83" fmla="*/ 5121 h 9816"/>
                  <a:gd name="connsiteX84" fmla="*/ 8887 w 10000"/>
                  <a:gd name="connsiteY84" fmla="*/ 5326 h 9816"/>
                  <a:gd name="connsiteX85" fmla="*/ 8858 w 10000"/>
                  <a:gd name="connsiteY85" fmla="*/ 5531 h 9816"/>
                  <a:gd name="connsiteX86" fmla="*/ 8843 w 10000"/>
                  <a:gd name="connsiteY86" fmla="*/ 5736 h 9816"/>
                  <a:gd name="connsiteX87" fmla="*/ 8798 w 10000"/>
                  <a:gd name="connsiteY87" fmla="*/ 5948 h 9816"/>
                  <a:gd name="connsiteX88" fmla="*/ 8724 w 10000"/>
                  <a:gd name="connsiteY88" fmla="*/ 6153 h 9816"/>
                  <a:gd name="connsiteX89" fmla="*/ 8650 w 10000"/>
                  <a:gd name="connsiteY89" fmla="*/ 6367 h 9816"/>
                  <a:gd name="connsiteX90" fmla="*/ 8546 w 10000"/>
                  <a:gd name="connsiteY90" fmla="*/ 6585 h 9816"/>
                  <a:gd name="connsiteX91" fmla="*/ 8412 w 10000"/>
                  <a:gd name="connsiteY91" fmla="*/ 6805 h 9816"/>
                  <a:gd name="connsiteX92" fmla="*/ 8412 w 10000"/>
                  <a:gd name="connsiteY92" fmla="*/ 6805 h 9816"/>
                  <a:gd name="connsiteX0" fmla="*/ 8412 w 10000"/>
                  <a:gd name="connsiteY0" fmla="*/ 6933 h 9963"/>
                  <a:gd name="connsiteX1" fmla="*/ 8412 w 10000"/>
                  <a:gd name="connsiteY1" fmla="*/ 6933 h 9963"/>
                  <a:gd name="connsiteX2" fmla="*/ 8264 w 10000"/>
                  <a:gd name="connsiteY2" fmla="*/ 7119 h 9963"/>
                  <a:gd name="connsiteX3" fmla="*/ 8101 w 10000"/>
                  <a:gd name="connsiteY3" fmla="*/ 7305 h 9963"/>
                  <a:gd name="connsiteX4" fmla="*/ 7923 w 10000"/>
                  <a:gd name="connsiteY4" fmla="*/ 7493 h 9963"/>
                  <a:gd name="connsiteX5" fmla="*/ 7700 w 10000"/>
                  <a:gd name="connsiteY5" fmla="*/ 7671 h 9963"/>
                  <a:gd name="connsiteX6" fmla="*/ 7478 w 10000"/>
                  <a:gd name="connsiteY6" fmla="*/ 7851 h 9963"/>
                  <a:gd name="connsiteX7" fmla="*/ 7226 w 10000"/>
                  <a:gd name="connsiteY7" fmla="*/ 8030 h 9963"/>
                  <a:gd name="connsiteX8" fmla="*/ 6973 w 10000"/>
                  <a:gd name="connsiteY8" fmla="*/ 8202 h 9963"/>
                  <a:gd name="connsiteX9" fmla="*/ 6691 w 10000"/>
                  <a:gd name="connsiteY9" fmla="*/ 8373 h 9963"/>
                  <a:gd name="connsiteX10" fmla="*/ 6409 w 10000"/>
                  <a:gd name="connsiteY10" fmla="*/ 8538 h 9963"/>
                  <a:gd name="connsiteX11" fmla="*/ 6098 w 10000"/>
                  <a:gd name="connsiteY11" fmla="*/ 8694 h 9963"/>
                  <a:gd name="connsiteX12" fmla="*/ 5801 w 10000"/>
                  <a:gd name="connsiteY12" fmla="*/ 8852 h 9963"/>
                  <a:gd name="connsiteX13" fmla="*/ 5475 w 10000"/>
                  <a:gd name="connsiteY13" fmla="*/ 8992 h 9963"/>
                  <a:gd name="connsiteX14" fmla="*/ 5163 w 10000"/>
                  <a:gd name="connsiteY14" fmla="*/ 9142 h 9963"/>
                  <a:gd name="connsiteX15" fmla="*/ 4837 w 10000"/>
                  <a:gd name="connsiteY15" fmla="*/ 9284 h 9963"/>
                  <a:gd name="connsiteX16" fmla="*/ 4214 w 10000"/>
                  <a:gd name="connsiteY16" fmla="*/ 9545 h 9963"/>
                  <a:gd name="connsiteX17" fmla="*/ 3591 w 10000"/>
                  <a:gd name="connsiteY17" fmla="*/ 9784 h 9963"/>
                  <a:gd name="connsiteX18" fmla="*/ 564 w 10000"/>
                  <a:gd name="connsiteY18" fmla="*/ 9963 h 9963"/>
                  <a:gd name="connsiteX19" fmla="*/ 401 w 10000"/>
                  <a:gd name="connsiteY19" fmla="*/ 9620 h 9963"/>
                  <a:gd name="connsiteX20" fmla="*/ 252 w 10000"/>
                  <a:gd name="connsiteY20" fmla="*/ 9261 h 9963"/>
                  <a:gd name="connsiteX21" fmla="*/ 148 w 10000"/>
                  <a:gd name="connsiteY21" fmla="*/ 8910 h 9963"/>
                  <a:gd name="connsiteX22" fmla="*/ 74 w 10000"/>
                  <a:gd name="connsiteY22" fmla="*/ 8545 h 9963"/>
                  <a:gd name="connsiteX23" fmla="*/ 30 w 10000"/>
                  <a:gd name="connsiteY23" fmla="*/ 8180 h 9963"/>
                  <a:gd name="connsiteX24" fmla="*/ 0 w 10000"/>
                  <a:gd name="connsiteY24" fmla="*/ 7814 h 9963"/>
                  <a:gd name="connsiteX25" fmla="*/ 15 w 10000"/>
                  <a:gd name="connsiteY25" fmla="*/ 7447 h 9963"/>
                  <a:gd name="connsiteX26" fmla="*/ 59 w 10000"/>
                  <a:gd name="connsiteY26" fmla="*/ 7067 h 9963"/>
                  <a:gd name="connsiteX27" fmla="*/ 134 w 10000"/>
                  <a:gd name="connsiteY27" fmla="*/ 6694 h 9963"/>
                  <a:gd name="connsiteX28" fmla="*/ 252 w 10000"/>
                  <a:gd name="connsiteY28" fmla="*/ 6321 h 9963"/>
                  <a:gd name="connsiteX29" fmla="*/ 401 w 10000"/>
                  <a:gd name="connsiteY29" fmla="*/ 5947 h 9963"/>
                  <a:gd name="connsiteX30" fmla="*/ 579 w 10000"/>
                  <a:gd name="connsiteY30" fmla="*/ 5582 h 9963"/>
                  <a:gd name="connsiteX31" fmla="*/ 772 w 10000"/>
                  <a:gd name="connsiteY31" fmla="*/ 5209 h 9963"/>
                  <a:gd name="connsiteX32" fmla="*/ 1024 w 10000"/>
                  <a:gd name="connsiteY32" fmla="*/ 4843 h 9963"/>
                  <a:gd name="connsiteX33" fmla="*/ 1306 w 10000"/>
                  <a:gd name="connsiteY33" fmla="*/ 4487 h 9963"/>
                  <a:gd name="connsiteX34" fmla="*/ 1617 w 10000"/>
                  <a:gd name="connsiteY34" fmla="*/ 4120 h 9963"/>
                  <a:gd name="connsiteX35" fmla="*/ 1795 w 10000"/>
                  <a:gd name="connsiteY35" fmla="*/ 3948 h 9963"/>
                  <a:gd name="connsiteX36" fmla="*/ 1973 w 10000"/>
                  <a:gd name="connsiteY36" fmla="*/ 3768 h 9963"/>
                  <a:gd name="connsiteX37" fmla="*/ 2166 w 10000"/>
                  <a:gd name="connsiteY37" fmla="*/ 3597 h 9963"/>
                  <a:gd name="connsiteX38" fmla="*/ 2359 w 10000"/>
                  <a:gd name="connsiteY38" fmla="*/ 3425 h 9963"/>
                  <a:gd name="connsiteX39" fmla="*/ 2567 w 10000"/>
                  <a:gd name="connsiteY39" fmla="*/ 3255 h 9963"/>
                  <a:gd name="connsiteX40" fmla="*/ 2789 w 10000"/>
                  <a:gd name="connsiteY40" fmla="*/ 3090 h 9963"/>
                  <a:gd name="connsiteX41" fmla="*/ 3012 w 10000"/>
                  <a:gd name="connsiteY41" fmla="*/ 2919 h 9963"/>
                  <a:gd name="connsiteX42" fmla="*/ 3249 w 10000"/>
                  <a:gd name="connsiteY42" fmla="*/ 2754 h 9963"/>
                  <a:gd name="connsiteX43" fmla="*/ 3487 w 10000"/>
                  <a:gd name="connsiteY43" fmla="*/ 2590 h 9963"/>
                  <a:gd name="connsiteX44" fmla="*/ 3754 w 10000"/>
                  <a:gd name="connsiteY44" fmla="*/ 2426 h 9963"/>
                  <a:gd name="connsiteX45" fmla="*/ 4006 w 10000"/>
                  <a:gd name="connsiteY45" fmla="*/ 2276 h 9963"/>
                  <a:gd name="connsiteX46" fmla="*/ 4288 w 10000"/>
                  <a:gd name="connsiteY46" fmla="*/ 2111 h 9963"/>
                  <a:gd name="connsiteX47" fmla="*/ 4555 w 10000"/>
                  <a:gd name="connsiteY47" fmla="*/ 1956 h 9963"/>
                  <a:gd name="connsiteX48" fmla="*/ 4852 w 10000"/>
                  <a:gd name="connsiteY48" fmla="*/ 1805 h 9963"/>
                  <a:gd name="connsiteX49" fmla="*/ 5163 w 10000"/>
                  <a:gd name="connsiteY49" fmla="*/ 1657 h 9963"/>
                  <a:gd name="connsiteX50" fmla="*/ 5475 w 10000"/>
                  <a:gd name="connsiteY50" fmla="*/ 1515 h 9963"/>
                  <a:gd name="connsiteX51" fmla="*/ 5801 w 10000"/>
                  <a:gd name="connsiteY51" fmla="*/ 1365 h 9963"/>
                  <a:gd name="connsiteX52" fmla="*/ 6128 w 10000"/>
                  <a:gd name="connsiteY52" fmla="*/ 1232 h 9963"/>
                  <a:gd name="connsiteX53" fmla="*/ 6469 w 10000"/>
                  <a:gd name="connsiteY53" fmla="*/ 1090 h 9963"/>
                  <a:gd name="connsiteX54" fmla="*/ 6825 w 10000"/>
                  <a:gd name="connsiteY54" fmla="*/ 963 h 9963"/>
                  <a:gd name="connsiteX55" fmla="*/ 7181 w 10000"/>
                  <a:gd name="connsiteY55" fmla="*/ 821 h 9963"/>
                  <a:gd name="connsiteX56" fmla="*/ 7552 w 10000"/>
                  <a:gd name="connsiteY56" fmla="*/ 701 h 9963"/>
                  <a:gd name="connsiteX57" fmla="*/ 7938 w 10000"/>
                  <a:gd name="connsiteY57" fmla="*/ 567 h 9963"/>
                  <a:gd name="connsiteX58" fmla="*/ 8323 w 10000"/>
                  <a:gd name="connsiteY58" fmla="*/ 455 h 9963"/>
                  <a:gd name="connsiteX59" fmla="*/ 8724 w 10000"/>
                  <a:gd name="connsiteY59" fmla="*/ 328 h 9963"/>
                  <a:gd name="connsiteX60" fmla="*/ 9139 w 10000"/>
                  <a:gd name="connsiteY60" fmla="*/ 224 h 9963"/>
                  <a:gd name="connsiteX61" fmla="*/ 9570 w 10000"/>
                  <a:gd name="connsiteY61" fmla="*/ 111 h 9963"/>
                  <a:gd name="connsiteX62" fmla="*/ 10000 w 10000"/>
                  <a:gd name="connsiteY62" fmla="*/ 0 h 9963"/>
                  <a:gd name="connsiteX63" fmla="*/ 10000 w 10000"/>
                  <a:gd name="connsiteY63" fmla="*/ 0 h 9963"/>
                  <a:gd name="connsiteX64" fmla="*/ 9733 w 10000"/>
                  <a:gd name="connsiteY64" fmla="*/ 255 h 9963"/>
                  <a:gd name="connsiteX65" fmla="*/ 9510 w 10000"/>
                  <a:gd name="connsiteY65" fmla="*/ 492 h 9963"/>
                  <a:gd name="connsiteX66" fmla="*/ 9303 w 10000"/>
                  <a:gd name="connsiteY66" fmla="*/ 739 h 9963"/>
                  <a:gd name="connsiteX67" fmla="*/ 9139 w 10000"/>
                  <a:gd name="connsiteY67" fmla="*/ 970 h 9963"/>
                  <a:gd name="connsiteX68" fmla="*/ 8991 w 10000"/>
                  <a:gd name="connsiteY68" fmla="*/ 1202 h 9963"/>
                  <a:gd name="connsiteX69" fmla="*/ 8858 w 10000"/>
                  <a:gd name="connsiteY69" fmla="*/ 1432 h 9963"/>
                  <a:gd name="connsiteX70" fmla="*/ 8769 w 10000"/>
                  <a:gd name="connsiteY70" fmla="*/ 1648 h 9963"/>
                  <a:gd name="connsiteX71" fmla="*/ 8694 w 10000"/>
                  <a:gd name="connsiteY71" fmla="*/ 1873 h 9963"/>
                  <a:gd name="connsiteX72" fmla="*/ 8650 w 10000"/>
                  <a:gd name="connsiteY72" fmla="*/ 2097 h 9963"/>
                  <a:gd name="connsiteX73" fmla="*/ 8605 w 10000"/>
                  <a:gd name="connsiteY73" fmla="*/ 2314 h 9963"/>
                  <a:gd name="connsiteX74" fmla="*/ 8591 w 10000"/>
                  <a:gd name="connsiteY74" fmla="*/ 2531 h 9963"/>
                  <a:gd name="connsiteX75" fmla="*/ 8591 w 10000"/>
                  <a:gd name="connsiteY75" fmla="*/ 2738 h 9963"/>
                  <a:gd name="connsiteX76" fmla="*/ 8591 w 10000"/>
                  <a:gd name="connsiteY76" fmla="*/ 2947 h 9963"/>
                  <a:gd name="connsiteX77" fmla="*/ 8605 w 10000"/>
                  <a:gd name="connsiteY77" fmla="*/ 3157 h 9963"/>
                  <a:gd name="connsiteX78" fmla="*/ 8650 w 10000"/>
                  <a:gd name="connsiteY78" fmla="*/ 3568 h 9963"/>
                  <a:gd name="connsiteX79" fmla="*/ 8798 w 10000"/>
                  <a:gd name="connsiteY79" fmla="*/ 4389 h 9963"/>
                  <a:gd name="connsiteX80" fmla="*/ 8843 w 10000"/>
                  <a:gd name="connsiteY80" fmla="*/ 4805 h 9963"/>
                  <a:gd name="connsiteX81" fmla="*/ 8887 w 10000"/>
                  <a:gd name="connsiteY81" fmla="*/ 5014 h 9963"/>
                  <a:gd name="connsiteX82" fmla="*/ 8887 w 10000"/>
                  <a:gd name="connsiteY82" fmla="*/ 5217 h 9963"/>
                  <a:gd name="connsiteX83" fmla="*/ 8887 w 10000"/>
                  <a:gd name="connsiteY83" fmla="*/ 5426 h 9963"/>
                  <a:gd name="connsiteX84" fmla="*/ 8858 w 10000"/>
                  <a:gd name="connsiteY84" fmla="*/ 5635 h 9963"/>
                  <a:gd name="connsiteX85" fmla="*/ 8843 w 10000"/>
                  <a:gd name="connsiteY85" fmla="*/ 5844 h 9963"/>
                  <a:gd name="connsiteX86" fmla="*/ 8798 w 10000"/>
                  <a:gd name="connsiteY86" fmla="*/ 6059 h 9963"/>
                  <a:gd name="connsiteX87" fmla="*/ 8724 w 10000"/>
                  <a:gd name="connsiteY87" fmla="*/ 6268 h 9963"/>
                  <a:gd name="connsiteX88" fmla="*/ 8650 w 10000"/>
                  <a:gd name="connsiteY88" fmla="*/ 6486 h 9963"/>
                  <a:gd name="connsiteX89" fmla="*/ 8546 w 10000"/>
                  <a:gd name="connsiteY89" fmla="*/ 6708 h 9963"/>
                  <a:gd name="connsiteX90" fmla="*/ 8412 w 10000"/>
                  <a:gd name="connsiteY90" fmla="*/ 6933 h 9963"/>
                  <a:gd name="connsiteX91" fmla="*/ 8412 w 10000"/>
                  <a:gd name="connsiteY91" fmla="*/ 6933 h 9963"/>
                  <a:gd name="connsiteX0" fmla="*/ 8412 w 10000"/>
                  <a:gd name="connsiteY0" fmla="*/ 6959 h 9820"/>
                  <a:gd name="connsiteX1" fmla="*/ 8412 w 10000"/>
                  <a:gd name="connsiteY1" fmla="*/ 6959 h 9820"/>
                  <a:gd name="connsiteX2" fmla="*/ 8264 w 10000"/>
                  <a:gd name="connsiteY2" fmla="*/ 7145 h 9820"/>
                  <a:gd name="connsiteX3" fmla="*/ 8101 w 10000"/>
                  <a:gd name="connsiteY3" fmla="*/ 7332 h 9820"/>
                  <a:gd name="connsiteX4" fmla="*/ 7923 w 10000"/>
                  <a:gd name="connsiteY4" fmla="*/ 7521 h 9820"/>
                  <a:gd name="connsiteX5" fmla="*/ 7700 w 10000"/>
                  <a:gd name="connsiteY5" fmla="*/ 7699 h 9820"/>
                  <a:gd name="connsiteX6" fmla="*/ 7478 w 10000"/>
                  <a:gd name="connsiteY6" fmla="*/ 7880 h 9820"/>
                  <a:gd name="connsiteX7" fmla="*/ 7226 w 10000"/>
                  <a:gd name="connsiteY7" fmla="*/ 8060 h 9820"/>
                  <a:gd name="connsiteX8" fmla="*/ 6973 w 10000"/>
                  <a:gd name="connsiteY8" fmla="*/ 8232 h 9820"/>
                  <a:gd name="connsiteX9" fmla="*/ 6691 w 10000"/>
                  <a:gd name="connsiteY9" fmla="*/ 8404 h 9820"/>
                  <a:gd name="connsiteX10" fmla="*/ 6409 w 10000"/>
                  <a:gd name="connsiteY10" fmla="*/ 8570 h 9820"/>
                  <a:gd name="connsiteX11" fmla="*/ 6098 w 10000"/>
                  <a:gd name="connsiteY11" fmla="*/ 8726 h 9820"/>
                  <a:gd name="connsiteX12" fmla="*/ 5801 w 10000"/>
                  <a:gd name="connsiteY12" fmla="*/ 8885 h 9820"/>
                  <a:gd name="connsiteX13" fmla="*/ 5475 w 10000"/>
                  <a:gd name="connsiteY13" fmla="*/ 9025 h 9820"/>
                  <a:gd name="connsiteX14" fmla="*/ 5163 w 10000"/>
                  <a:gd name="connsiteY14" fmla="*/ 9176 h 9820"/>
                  <a:gd name="connsiteX15" fmla="*/ 4837 w 10000"/>
                  <a:gd name="connsiteY15" fmla="*/ 9318 h 9820"/>
                  <a:gd name="connsiteX16" fmla="*/ 4214 w 10000"/>
                  <a:gd name="connsiteY16" fmla="*/ 9580 h 9820"/>
                  <a:gd name="connsiteX17" fmla="*/ 3591 w 10000"/>
                  <a:gd name="connsiteY17" fmla="*/ 9820 h 9820"/>
                  <a:gd name="connsiteX18" fmla="*/ 401 w 10000"/>
                  <a:gd name="connsiteY18" fmla="*/ 9656 h 9820"/>
                  <a:gd name="connsiteX19" fmla="*/ 252 w 10000"/>
                  <a:gd name="connsiteY19" fmla="*/ 9295 h 9820"/>
                  <a:gd name="connsiteX20" fmla="*/ 148 w 10000"/>
                  <a:gd name="connsiteY20" fmla="*/ 8943 h 9820"/>
                  <a:gd name="connsiteX21" fmla="*/ 74 w 10000"/>
                  <a:gd name="connsiteY21" fmla="*/ 8577 h 9820"/>
                  <a:gd name="connsiteX22" fmla="*/ 30 w 10000"/>
                  <a:gd name="connsiteY22" fmla="*/ 8210 h 9820"/>
                  <a:gd name="connsiteX23" fmla="*/ 0 w 10000"/>
                  <a:gd name="connsiteY23" fmla="*/ 7843 h 9820"/>
                  <a:gd name="connsiteX24" fmla="*/ 15 w 10000"/>
                  <a:gd name="connsiteY24" fmla="*/ 7475 h 9820"/>
                  <a:gd name="connsiteX25" fmla="*/ 59 w 10000"/>
                  <a:gd name="connsiteY25" fmla="*/ 7093 h 9820"/>
                  <a:gd name="connsiteX26" fmla="*/ 134 w 10000"/>
                  <a:gd name="connsiteY26" fmla="*/ 6719 h 9820"/>
                  <a:gd name="connsiteX27" fmla="*/ 252 w 10000"/>
                  <a:gd name="connsiteY27" fmla="*/ 6344 h 9820"/>
                  <a:gd name="connsiteX28" fmla="*/ 401 w 10000"/>
                  <a:gd name="connsiteY28" fmla="*/ 5969 h 9820"/>
                  <a:gd name="connsiteX29" fmla="*/ 579 w 10000"/>
                  <a:gd name="connsiteY29" fmla="*/ 5603 h 9820"/>
                  <a:gd name="connsiteX30" fmla="*/ 772 w 10000"/>
                  <a:gd name="connsiteY30" fmla="*/ 5228 h 9820"/>
                  <a:gd name="connsiteX31" fmla="*/ 1024 w 10000"/>
                  <a:gd name="connsiteY31" fmla="*/ 4861 h 9820"/>
                  <a:gd name="connsiteX32" fmla="*/ 1306 w 10000"/>
                  <a:gd name="connsiteY32" fmla="*/ 4504 h 9820"/>
                  <a:gd name="connsiteX33" fmla="*/ 1617 w 10000"/>
                  <a:gd name="connsiteY33" fmla="*/ 4135 h 9820"/>
                  <a:gd name="connsiteX34" fmla="*/ 1795 w 10000"/>
                  <a:gd name="connsiteY34" fmla="*/ 3963 h 9820"/>
                  <a:gd name="connsiteX35" fmla="*/ 1973 w 10000"/>
                  <a:gd name="connsiteY35" fmla="*/ 3782 h 9820"/>
                  <a:gd name="connsiteX36" fmla="*/ 2166 w 10000"/>
                  <a:gd name="connsiteY36" fmla="*/ 3610 h 9820"/>
                  <a:gd name="connsiteX37" fmla="*/ 2359 w 10000"/>
                  <a:gd name="connsiteY37" fmla="*/ 3438 h 9820"/>
                  <a:gd name="connsiteX38" fmla="*/ 2567 w 10000"/>
                  <a:gd name="connsiteY38" fmla="*/ 3267 h 9820"/>
                  <a:gd name="connsiteX39" fmla="*/ 2789 w 10000"/>
                  <a:gd name="connsiteY39" fmla="*/ 3101 h 9820"/>
                  <a:gd name="connsiteX40" fmla="*/ 3012 w 10000"/>
                  <a:gd name="connsiteY40" fmla="*/ 2930 h 9820"/>
                  <a:gd name="connsiteX41" fmla="*/ 3249 w 10000"/>
                  <a:gd name="connsiteY41" fmla="*/ 2764 h 9820"/>
                  <a:gd name="connsiteX42" fmla="*/ 3487 w 10000"/>
                  <a:gd name="connsiteY42" fmla="*/ 2600 h 9820"/>
                  <a:gd name="connsiteX43" fmla="*/ 3754 w 10000"/>
                  <a:gd name="connsiteY43" fmla="*/ 2435 h 9820"/>
                  <a:gd name="connsiteX44" fmla="*/ 4006 w 10000"/>
                  <a:gd name="connsiteY44" fmla="*/ 2284 h 9820"/>
                  <a:gd name="connsiteX45" fmla="*/ 4288 w 10000"/>
                  <a:gd name="connsiteY45" fmla="*/ 2119 h 9820"/>
                  <a:gd name="connsiteX46" fmla="*/ 4555 w 10000"/>
                  <a:gd name="connsiteY46" fmla="*/ 1963 h 9820"/>
                  <a:gd name="connsiteX47" fmla="*/ 4852 w 10000"/>
                  <a:gd name="connsiteY47" fmla="*/ 1812 h 9820"/>
                  <a:gd name="connsiteX48" fmla="*/ 5163 w 10000"/>
                  <a:gd name="connsiteY48" fmla="*/ 1663 h 9820"/>
                  <a:gd name="connsiteX49" fmla="*/ 5475 w 10000"/>
                  <a:gd name="connsiteY49" fmla="*/ 1521 h 9820"/>
                  <a:gd name="connsiteX50" fmla="*/ 5801 w 10000"/>
                  <a:gd name="connsiteY50" fmla="*/ 1370 h 9820"/>
                  <a:gd name="connsiteX51" fmla="*/ 6128 w 10000"/>
                  <a:gd name="connsiteY51" fmla="*/ 1237 h 9820"/>
                  <a:gd name="connsiteX52" fmla="*/ 6469 w 10000"/>
                  <a:gd name="connsiteY52" fmla="*/ 1094 h 9820"/>
                  <a:gd name="connsiteX53" fmla="*/ 6825 w 10000"/>
                  <a:gd name="connsiteY53" fmla="*/ 967 h 9820"/>
                  <a:gd name="connsiteX54" fmla="*/ 7181 w 10000"/>
                  <a:gd name="connsiteY54" fmla="*/ 824 h 9820"/>
                  <a:gd name="connsiteX55" fmla="*/ 7552 w 10000"/>
                  <a:gd name="connsiteY55" fmla="*/ 704 h 9820"/>
                  <a:gd name="connsiteX56" fmla="*/ 7938 w 10000"/>
                  <a:gd name="connsiteY56" fmla="*/ 569 h 9820"/>
                  <a:gd name="connsiteX57" fmla="*/ 8323 w 10000"/>
                  <a:gd name="connsiteY57" fmla="*/ 457 h 9820"/>
                  <a:gd name="connsiteX58" fmla="*/ 8724 w 10000"/>
                  <a:gd name="connsiteY58" fmla="*/ 329 h 9820"/>
                  <a:gd name="connsiteX59" fmla="*/ 9139 w 10000"/>
                  <a:gd name="connsiteY59" fmla="*/ 225 h 9820"/>
                  <a:gd name="connsiteX60" fmla="*/ 9570 w 10000"/>
                  <a:gd name="connsiteY60" fmla="*/ 111 h 9820"/>
                  <a:gd name="connsiteX61" fmla="*/ 10000 w 10000"/>
                  <a:gd name="connsiteY61" fmla="*/ 0 h 9820"/>
                  <a:gd name="connsiteX62" fmla="*/ 10000 w 10000"/>
                  <a:gd name="connsiteY62" fmla="*/ 0 h 9820"/>
                  <a:gd name="connsiteX63" fmla="*/ 9733 w 10000"/>
                  <a:gd name="connsiteY63" fmla="*/ 256 h 9820"/>
                  <a:gd name="connsiteX64" fmla="*/ 9510 w 10000"/>
                  <a:gd name="connsiteY64" fmla="*/ 494 h 9820"/>
                  <a:gd name="connsiteX65" fmla="*/ 9303 w 10000"/>
                  <a:gd name="connsiteY65" fmla="*/ 742 h 9820"/>
                  <a:gd name="connsiteX66" fmla="*/ 9139 w 10000"/>
                  <a:gd name="connsiteY66" fmla="*/ 974 h 9820"/>
                  <a:gd name="connsiteX67" fmla="*/ 8991 w 10000"/>
                  <a:gd name="connsiteY67" fmla="*/ 1206 h 9820"/>
                  <a:gd name="connsiteX68" fmla="*/ 8858 w 10000"/>
                  <a:gd name="connsiteY68" fmla="*/ 1437 h 9820"/>
                  <a:gd name="connsiteX69" fmla="*/ 8769 w 10000"/>
                  <a:gd name="connsiteY69" fmla="*/ 1654 h 9820"/>
                  <a:gd name="connsiteX70" fmla="*/ 8694 w 10000"/>
                  <a:gd name="connsiteY70" fmla="*/ 1880 h 9820"/>
                  <a:gd name="connsiteX71" fmla="*/ 8650 w 10000"/>
                  <a:gd name="connsiteY71" fmla="*/ 2105 h 9820"/>
                  <a:gd name="connsiteX72" fmla="*/ 8605 w 10000"/>
                  <a:gd name="connsiteY72" fmla="*/ 2323 h 9820"/>
                  <a:gd name="connsiteX73" fmla="*/ 8591 w 10000"/>
                  <a:gd name="connsiteY73" fmla="*/ 2540 h 9820"/>
                  <a:gd name="connsiteX74" fmla="*/ 8591 w 10000"/>
                  <a:gd name="connsiteY74" fmla="*/ 2748 h 9820"/>
                  <a:gd name="connsiteX75" fmla="*/ 8591 w 10000"/>
                  <a:gd name="connsiteY75" fmla="*/ 2958 h 9820"/>
                  <a:gd name="connsiteX76" fmla="*/ 8605 w 10000"/>
                  <a:gd name="connsiteY76" fmla="*/ 3169 h 9820"/>
                  <a:gd name="connsiteX77" fmla="*/ 8650 w 10000"/>
                  <a:gd name="connsiteY77" fmla="*/ 3581 h 9820"/>
                  <a:gd name="connsiteX78" fmla="*/ 8798 w 10000"/>
                  <a:gd name="connsiteY78" fmla="*/ 4405 h 9820"/>
                  <a:gd name="connsiteX79" fmla="*/ 8843 w 10000"/>
                  <a:gd name="connsiteY79" fmla="*/ 4823 h 9820"/>
                  <a:gd name="connsiteX80" fmla="*/ 8887 w 10000"/>
                  <a:gd name="connsiteY80" fmla="*/ 5033 h 9820"/>
                  <a:gd name="connsiteX81" fmla="*/ 8887 w 10000"/>
                  <a:gd name="connsiteY81" fmla="*/ 5236 h 9820"/>
                  <a:gd name="connsiteX82" fmla="*/ 8887 w 10000"/>
                  <a:gd name="connsiteY82" fmla="*/ 5446 h 9820"/>
                  <a:gd name="connsiteX83" fmla="*/ 8858 w 10000"/>
                  <a:gd name="connsiteY83" fmla="*/ 5656 h 9820"/>
                  <a:gd name="connsiteX84" fmla="*/ 8843 w 10000"/>
                  <a:gd name="connsiteY84" fmla="*/ 5866 h 9820"/>
                  <a:gd name="connsiteX85" fmla="*/ 8798 w 10000"/>
                  <a:gd name="connsiteY85" fmla="*/ 6082 h 9820"/>
                  <a:gd name="connsiteX86" fmla="*/ 8724 w 10000"/>
                  <a:gd name="connsiteY86" fmla="*/ 6291 h 9820"/>
                  <a:gd name="connsiteX87" fmla="*/ 8650 w 10000"/>
                  <a:gd name="connsiteY87" fmla="*/ 6510 h 9820"/>
                  <a:gd name="connsiteX88" fmla="*/ 8546 w 10000"/>
                  <a:gd name="connsiteY88" fmla="*/ 6733 h 9820"/>
                  <a:gd name="connsiteX89" fmla="*/ 8412 w 10000"/>
                  <a:gd name="connsiteY89" fmla="*/ 6959 h 9820"/>
                  <a:gd name="connsiteX90" fmla="*/ 8412 w 10000"/>
                  <a:gd name="connsiteY90" fmla="*/ 6959 h 9820"/>
                  <a:gd name="connsiteX0" fmla="*/ 8412 w 10000"/>
                  <a:gd name="connsiteY0" fmla="*/ 7087 h 10000"/>
                  <a:gd name="connsiteX1" fmla="*/ 8412 w 10000"/>
                  <a:gd name="connsiteY1" fmla="*/ 7087 h 10000"/>
                  <a:gd name="connsiteX2" fmla="*/ 8264 w 10000"/>
                  <a:gd name="connsiteY2" fmla="*/ 7276 h 10000"/>
                  <a:gd name="connsiteX3" fmla="*/ 8101 w 10000"/>
                  <a:gd name="connsiteY3" fmla="*/ 7466 h 10000"/>
                  <a:gd name="connsiteX4" fmla="*/ 7923 w 10000"/>
                  <a:gd name="connsiteY4" fmla="*/ 7659 h 10000"/>
                  <a:gd name="connsiteX5" fmla="*/ 7700 w 10000"/>
                  <a:gd name="connsiteY5" fmla="*/ 7840 h 10000"/>
                  <a:gd name="connsiteX6" fmla="*/ 7478 w 10000"/>
                  <a:gd name="connsiteY6" fmla="*/ 8024 h 10000"/>
                  <a:gd name="connsiteX7" fmla="*/ 7226 w 10000"/>
                  <a:gd name="connsiteY7" fmla="*/ 8208 h 10000"/>
                  <a:gd name="connsiteX8" fmla="*/ 6973 w 10000"/>
                  <a:gd name="connsiteY8" fmla="*/ 8383 h 10000"/>
                  <a:gd name="connsiteX9" fmla="*/ 6691 w 10000"/>
                  <a:gd name="connsiteY9" fmla="*/ 8558 h 10000"/>
                  <a:gd name="connsiteX10" fmla="*/ 6409 w 10000"/>
                  <a:gd name="connsiteY10" fmla="*/ 8727 h 10000"/>
                  <a:gd name="connsiteX11" fmla="*/ 6098 w 10000"/>
                  <a:gd name="connsiteY11" fmla="*/ 8886 h 10000"/>
                  <a:gd name="connsiteX12" fmla="*/ 5801 w 10000"/>
                  <a:gd name="connsiteY12" fmla="*/ 9048 h 10000"/>
                  <a:gd name="connsiteX13" fmla="*/ 5475 w 10000"/>
                  <a:gd name="connsiteY13" fmla="*/ 9190 h 10000"/>
                  <a:gd name="connsiteX14" fmla="*/ 5163 w 10000"/>
                  <a:gd name="connsiteY14" fmla="*/ 9344 h 10000"/>
                  <a:gd name="connsiteX15" fmla="*/ 4837 w 10000"/>
                  <a:gd name="connsiteY15" fmla="*/ 9489 h 10000"/>
                  <a:gd name="connsiteX16" fmla="*/ 4214 w 10000"/>
                  <a:gd name="connsiteY16" fmla="*/ 9756 h 10000"/>
                  <a:gd name="connsiteX17" fmla="*/ 3591 w 10000"/>
                  <a:gd name="connsiteY17" fmla="*/ 10000 h 10000"/>
                  <a:gd name="connsiteX18" fmla="*/ 252 w 10000"/>
                  <a:gd name="connsiteY18" fmla="*/ 9465 h 10000"/>
                  <a:gd name="connsiteX19" fmla="*/ 148 w 10000"/>
                  <a:gd name="connsiteY19" fmla="*/ 9107 h 10000"/>
                  <a:gd name="connsiteX20" fmla="*/ 74 w 10000"/>
                  <a:gd name="connsiteY20" fmla="*/ 8734 h 10000"/>
                  <a:gd name="connsiteX21" fmla="*/ 30 w 10000"/>
                  <a:gd name="connsiteY21" fmla="*/ 8360 h 10000"/>
                  <a:gd name="connsiteX22" fmla="*/ 0 w 10000"/>
                  <a:gd name="connsiteY22" fmla="*/ 7987 h 10000"/>
                  <a:gd name="connsiteX23" fmla="*/ 15 w 10000"/>
                  <a:gd name="connsiteY23" fmla="*/ 7612 h 10000"/>
                  <a:gd name="connsiteX24" fmla="*/ 59 w 10000"/>
                  <a:gd name="connsiteY24" fmla="*/ 7223 h 10000"/>
                  <a:gd name="connsiteX25" fmla="*/ 134 w 10000"/>
                  <a:gd name="connsiteY25" fmla="*/ 6842 h 10000"/>
                  <a:gd name="connsiteX26" fmla="*/ 252 w 10000"/>
                  <a:gd name="connsiteY26" fmla="*/ 6460 h 10000"/>
                  <a:gd name="connsiteX27" fmla="*/ 401 w 10000"/>
                  <a:gd name="connsiteY27" fmla="*/ 6078 h 10000"/>
                  <a:gd name="connsiteX28" fmla="*/ 579 w 10000"/>
                  <a:gd name="connsiteY28" fmla="*/ 5706 h 10000"/>
                  <a:gd name="connsiteX29" fmla="*/ 772 w 10000"/>
                  <a:gd name="connsiteY29" fmla="*/ 5324 h 10000"/>
                  <a:gd name="connsiteX30" fmla="*/ 1024 w 10000"/>
                  <a:gd name="connsiteY30" fmla="*/ 4950 h 10000"/>
                  <a:gd name="connsiteX31" fmla="*/ 1306 w 10000"/>
                  <a:gd name="connsiteY31" fmla="*/ 4587 h 10000"/>
                  <a:gd name="connsiteX32" fmla="*/ 1617 w 10000"/>
                  <a:gd name="connsiteY32" fmla="*/ 4211 h 10000"/>
                  <a:gd name="connsiteX33" fmla="*/ 1795 w 10000"/>
                  <a:gd name="connsiteY33" fmla="*/ 4036 h 10000"/>
                  <a:gd name="connsiteX34" fmla="*/ 1973 w 10000"/>
                  <a:gd name="connsiteY34" fmla="*/ 3851 h 10000"/>
                  <a:gd name="connsiteX35" fmla="*/ 2166 w 10000"/>
                  <a:gd name="connsiteY35" fmla="*/ 3676 h 10000"/>
                  <a:gd name="connsiteX36" fmla="*/ 2359 w 10000"/>
                  <a:gd name="connsiteY36" fmla="*/ 3501 h 10000"/>
                  <a:gd name="connsiteX37" fmla="*/ 2567 w 10000"/>
                  <a:gd name="connsiteY37" fmla="*/ 3327 h 10000"/>
                  <a:gd name="connsiteX38" fmla="*/ 2789 w 10000"/>
                  <a:gd name="connsiteY38" fmla="*/ 3158 h 10000"/>
                  <a:gd name="connsiteX39" fmla="*/ 3012 w 10000"/>
                  <a:gd name="connsiteY39" fmla="*/ 2984 h 10000"/>
                  <a:gd name="connsiteX40" fmla="*/ 3249 w 10000"/>
                  <a:gd name="connsiteY40" fmla="*/ 2815 h 10000"/>
                  <a:gd name="connsiteX41" fmla="*/ 3487 w 10000"/>
                  <a:gd name="connsiteY41" fmla="*/ 2648 h 10000"/>
                  <a:gd name="connsiteX42" fmla="*/ 3754 w 10000"/>
                  <a:gd name="connsiteY42" fmla="*/ 2480 h 10000"/>
                  <a:gd name="connsiteX43" fmla="*/ 4006 w 10000"/>
                  <a:gd name="connsiteY43" fmla="*/ 2326 h 10000"/>
                  <a:gd name="connsiteX44" fmla="*/ 4288 w 10000"/>
                  <a:gd name="connsiteY44" fmla="*/ 2158 h 10000"/>
                  <a:gd name="connsiteX45" fmla="*/ 4555 w 10000"/>
                  <a:gd name="connsiteY45" fmla="*/ 1999 h 10000"/>
                  <a:gd name="connsiteX46" fmla="*/ 4852 w 10000"/>
                  <a:gd name="connsiteY46" fmla="*/ 1845 h 10000"/>
                  <a:gd name="connsiteX47" fmla="*/ 5163 w 10000"/>
                  <a:gd name="connsiteY47" fmla="*/ 1693 h 10000"/>
                  <a:gd name="connsiteX48" fmla="*/ 5475 w 10000"/>
                  <a:gd name="connsiteY48" fmla="*/ 1549 h 10000"/>
                  <a:gd name="connsiteX49" fmla="*/ 5801 w 10000"/>
                  <a:gd name="connsiteY49" fmla="*/ 1395 h 10000"/>
                  <a:gd name="connsiteX50" fmla="*/ 6128 w 10000"/>
                  <a:gd name="connsiteY50" fmla="*/ 1260 h 10000"/>
                  <a:gd name="connsiteX51" fmla="*/ 6469 w 10000"/>
                  <a:gd name="connsiteY51" fmla="*/ 1114 h 10000"/>
                  <a:gd name="connsiteX52" fmla="*/ 6825 w 10000"/>
                  <a:gd name="connsiteY52" fmla="*/ 985 h 10000"/>
                  <a:gd name="connsiteX53" fmla="*/ 7181 w 10000"/>
                  <a:gd name="connsiteY53" fmla="*/ 839 h 10000"/>
                  <a:gd name="connsiteX54" fmla="*/ 7552 w 10000"/>
                  <a:gd name="connsiteY54" fmla="*/ 717 h 10000"/>
                  <a:gd name="connsiteX55" fmla="*/ 7938 w 10000"/>
                  <a:gd name="connsiteY55" fmla="*/ 579 h 10000"/>
                  <a:gd name="connsiteX56" fmla="*/ 8323 w 10000"/>
                  <a:gd name="connsiteY56" fmla="*/ 465 h 10000"/>
                  <a:gd name="connsiteX57" fmla="*/ 8724 w 10000"/>
                  <a:gd name="connsiteY57" fmla="*/ 335 h 10000"/>
                  <a:gd name="connsiteX58" fmla="*/ 9139 w 10000"/>
                  <a:gd name="connsiteY58" fmla="*/ 229 h 10000"/>
                  <a:gd name="connsiteX59" fmla="*/ 9570 w 10000"/>
                  <a:gd name="connsiteY59" fmla="*/ 113 h 10000"/>
                  <a:gd name="connsiteX60" fmla="*/ 10000 w 10000"/>
                  <a:gd name="connsiteY60" fmla="*/ 0 h 10000"/>
                  <a:gd name="connsiteX61" fmla="*/ 10000 w 10000"/>
                  <a:gd name="connsiteY61" fmla="*/ 0 h 10000"/>
                  <a:gd name="connsiteX62" fmla="*/ 9733 w 10000"/>
                  <a:gd name="connsiteY62" fmla="*/ 261 h 10000"/>
                  <a:gd name="connsiteX63" fmla="*/ 9510 w 10000"/>
                  <a:gd name="connsiteY63" fmla="*/ 503 h 10000"/>
                  <a:gd name="connsiteX64" fmla="*/ 9303 w 10000"/>
                  <a:gd name="connsiteY64" fmla="*/ 756 h 10000"/>
                  <a:gd name="connsiteX65" fmla="*/ 9139 w 10000"/>
                  <a:gd name="connsiteY65" fmla="*/ 992 h 10000"/>
                  <a:gd name="connsiteX66" fmla="*/ 8991 w 10000"/>
                  <a:gd name="connsiteY66" fmla="*/ 1228 h 10000"/>
                  <a:gd name="connsiteX67" fmla="*/ 8858 w 10000"/>
                  <a:gd name="connsiteY67" fmla="*/ 1463 h 10000"/>
                  <a:gd name="connsiteX68" fmla="*/ 8769 w 10000"/>
                  <a:gd name="connsiteY68" fmla="*/ 1684 h 10000"/>
                  <a:gd name="connsiteX69" fmla="*/ 8694 w 10000"/>
                  <a:gd name="connsiteY69" fmla="*/ 1914 h 10000"/>
                  <a:gd name="connsiteX70" fmla="*/ 8650 w 10000"/>
                  <a:gd name="connsiteY70" fmla="*/ 2144 h 10000"/>
                  <a:gd name="connsiteX71" fmla="*/ 8605 w 10000"/>
                  <a:gd name="connsiteY71" fmla="*/ 2366 h 10000"/>
                  <a:gd name="connsiteX72" fmla="*/ 8591 w 10000"/>
                  <a:gd name="connsiteY72" fmla="*/ 2587 h 10000"/>
                  <a:gd name="connsiteX73" fmla="*/ 8591 w 10000"/>
                  <a:gd name="connsiteY73" fmla="*/ 2798 h 10000"/>
                  <a:gd name="connsiteX74" fmla="*/ 8591 w 10000"/>
                  <a:gd name="connsiteY74" fmla="*/ 3012 h 10000"/>
                  <a:gd name="connsiteX75" fmla="*/ 8605 w 10000"/>
                  <a:gd name="connsiteY75" fmla="*/ 3227 h 10000"/>
                  <a:gd name="connsiteX76" fmla="*/ 8650 w 10000"/>
                  <a:gd name="connsiteY76" fmla="*/ 3647 h 10000"/>
                  <a:gd name="connsiteX77" fmla="*/ 8798 w 10000"/>
                  <a:gd name="connsiteY77" fmla="*/ 4486 h 10000"/>
                  <a:gd name="connsiteX78" fmla="*/ 8843 w 10000"/>
                  <a:gd name="connsiteY78" fmla="*/ 4911 h 10000"/>
                  <a:gd name="connsiteX79" fmla="*/ 8887 w 10000"/>
                  <a:gd name="connsiteY79" fmla="*/ 5125 h 10000"/>
                  <a:gd name="connsiteX80" fmla="*/ 8887 w 10000"/>
                  <a:gd name="connsiteY80" fmla="*/ 5332 h 10000"/>
                  <a:gd name="connsiteX81" fmla="*/ 8887 w 10000"/>
                  <a:gd name="connsiteY81" fmla="*/ 5546 h 10000"/>
                  <a:gd name="connsiteX82" fmla="*/ 8858 w 10000"/>
                  <a:gd name="connsiteY82" fmla="*/ 5760 h 10000"/>
                  <a:gd name="connsiteX83" fmla="*/ 8843 w 10000"/>
                  <a:gd name="connsiteY83" fmla="*/ 5974 h 10000"/>
                  <a:gd name="connsiteX84" fmla="*/ 8798 w 10000"/>
                  <a:gd name="connsiteY84" fmla="*/ 6193 h 10000"/>
                  <a:gd name="connsiteX85" fmla="*/ 8724 w 10000"/>
                  <a:gd name="connsiteY85" fmla="*/ 6406 h 10000"/>
                  <a:gd name="connsiteX86" fmla="*/ 8650 w 10000"/>
                  <a:gd name="connsiteY86" fmla="*/ 6629 h 10000"/>
                  <a:gd name="connsiteX87" fmla="*/ 8546 w 10000"/>
                  <a:gd name="connsiteY87" fmla="*/ 6856 h 10000"/>
                  <a:gd name="connsiteX88" fmla="*/ 8412 w 10000"/>
                  <a:gd name="connsiteY88" fmla="*/ 7087 h 10000"/>
                  <a:gd name="connsiteX89" fmla="*/ 8412 w 10000"/>
                  <a:gd name="connsiteY89" fmla="*/ 7087 h 10000"/>
                  <a:gd name="connsiteX0" fmla="*/ 8412 w 10000"/>
                  <a:gd name="connsiteY0" fmla="*/ 7087 h 10137"/>
                  <a:gd name="connsiteX1" fmla="*/ 8412 w 10000"/>
                  <a:gd name="connsiteY1" fmla="*/ 7087 h 10137"/>
                  <a:gd name="connsiteX2" fmla="*/ 8264 w 10000"/>
                  <a:gd name="connsiteY2" fmla="*/ 7276 h 10137"/>
                  <a:gd name="connsiteX3" fmla="*/ 8101 w 10000"/>
                  <a:gd name="connsiteY3" fmla="*/ 7466 h 10137"/>
                  <a:gd name="connsiteX4" fmla="*/ 7923 w 10000"/>
                  <a:gd name="connsiteY4" fmla="*/ 7659 h 10137"/>
                  <a:gd name="connsiteX5" fmla="*/ 7700 w 10000"/>
                  <a:gd name="connsiteY5" fmla="*/ 7840 h 10137"/>
                  <a:gd name="connsiteX6" fmla="*/ 7478 w 10000"/>
                  <a:gd name="connsiteY6" fmla="*/ 8024 h 10137"/>
                  <a:gd name="connsiteX7" fmla="*/ 7226 w 10000"/>
                  <a:gd name="connsiteY7" fmla="*/ 8208 h 10137"/>
                  <a:gd name="connsiteX8" fmla="*/ 6973 w 10000"/>
                  <a:gd name="connsiteY8" fmla="*/ 8383 h 10137"/>
                  <a:gd name="connsiteX9" fmla="*/ 6691 w 10000"/>
                  <a:gd name="connsiteY9" fmla="*/ 8558 h 10137"/>
                  <a:gd name="connsiteX10" fmla="*/ 6409 w 10000"/>
                  <a:gd name="connsiteY10" fmla="*/ 8727 h 10137"/>
                  <a:gd name="connsiteX11" fmla="*/ 6098 w 10000"/>
                  <a:gd name="connsiteY11" fmla="*/ 8886 h 10137"/>
                  <a:gd name="connsiteX12" fmla="*/ 5801 w 10000"/>
                  <a:gd name="connsiteY12" fmla="*/ 9048 h 10137"/>
                  <a:gd name="connsiteX13" fmla="*/ 5475 w 10000"/>
                  <a:gd name="connsiteY13" fmla="*/ 9190 h 10137"/>
                  <a:gd name="connsiteX14" fmla="*/ 5163 w 10000"/>
                  <a:gd name="connsiteY14" fmla="*/ 9344 h 10137"/>
                  <a:gd name="connsiteX15" fmla="*/ 4837 w 10000"/>
                  <a:gd name="connsiteY15" fmla="*/ 9489 h 10137"/>
                  <a:gd name="connsiteX16" fmla="*/ 4214 w 10000"/>
                  <a:gd name="connsiteY16" fmla="*/ 9756 h 10137"/>
                  <a:gd name="connsiteX17" fmla="*/ 3368 w 10000"/>
                  <a:gd name="connsiteY17" fmla="*/ 10137 h 10137"/>
                  <a:gd name="connsiteX18" fmla="*/ 252 w 10000"/>
                  <a:gd name="connsiteY18" fmla="*/ 9465 h 10137"/>
                  <a:gd name="connsiteX19" fmla="*/ 148 w 10000"/>
                  <a:gd name="connsiteY19" fmla="*/ 9107 h 10137"/>
                  <a:gd name="connsiteX20" fmla="*/ 74 w 10000"/>
                  <a:gd name="connsiteY20" fmla="*/ 8734 h 10137"/>
                  <a:gd name="connsiteX21" fmla="*/ 30 w 10000"/>
                  <a:gd name="connsiteY21" fmla="*/ 8360 h 10137"/>
                  <a:gd name="connsiteX22" fmla="*/ 0 w 10000"/>
                  <a:gd name="connsiteY22" fmla="*/ 7987 h 10137"/>
                  <a:gd name="connsiteX23" fmla="*/ 15 w 10000"/>
                  <a:gd name="connsiteY23" fmla="*/ 7612 h 10137"/>
                  <a:gd name="connsiteX24" fmla="*/ 59 w 10000"/>
                  <a:gd name="connsiteY24" fmla="*/ 7223 h 10137"/>
                  <a:gd name="connsiteX25" fmla="*/ 134 w 10000"/>
                  <a:gd name="connsiteY25" fmla="*/ 6842 h 10137"/>
                  <a:gd name="connsiteX26" fmla="*/ 252 w 10000"/>
                  <a:gd name="connsiteY26" fmla="*/ 6460 h 10137"/>
                  <a:gd name="connsiteX27" fmla="*/ 401 w 10000"/>
                  <a:gd name="connsiteY27" fmla="*/ 6078 h 10137"/>
                  <a:gd name="connsiteX28" fmla="*/ 579 w 10000"/>
                  <a:gd name="connsiteY28" fmla="*/ 5706 h 10137"/>
                  <a:gd name="connsiteX29" fmla="*/ 772 w 10000"/>
                  <a:gd name="connsiteY29" fmla="*/ 5324 h 10137"/>
                  <a:gd name="connsiteX30" fmla="*/ 1024 w 10000"/>
                  <a:gd name="connsiteY30" fmla="*/ 4950 h 10137"/>
                  <a:gd name="connsiteX31" fmla="*/ 1306 w 10000"/>
                  <a:gd name="connsiteY31" fmla="*/ 4587 h 10137"/>
                  <a:gd name="connsiteX32" fmla="*/ 1617 w 10000"/>
                  <a:gd name="connsiteY32" fmla="*/ 4211 h 10137"/>
                  <a:gd name="connsiteX33" fmla="*/ 1795 w 10000"/>
                  <a:gd name="connsiteY33" fmla="*/ 4036 h 10137"/>
                  <a:gd name="connsiteX34" fmla="*/ 1973 w 10000"/>
                  <a:gd name="connsiteY34" fmla="*/ 3851 h 10137"/>
                  <a:gd name="connsiteX35" fmla="*/ 2166 w 10000"/>
                  <a:gd name="connsiteY35" fmla="*/ 3676 h 10137"/>
                  <a:gd name="connsiteX36" fmla="*/ 2359 w 10000"/>
                  <a:gd name="connsiteY36" fmla="*/ 3501 h 10137"/>
                  <a:gd name="connsiteX37" fmla="*/ 2567 w 10000"/>
                  <a:gd name="connsiteY37" fmla="*/ 3327 h 10137"/>
                  <a:gd name="connsiteX38" fmla="*/ 2789 w 10000"/>
                  <a:gd name="connsiteY38" fmla="*/ 3158 h 10137"/>
                  <a:gd name="connsiteX39" fmla="*/ 3012 w 10000"/>
                  <a:gd name="connsiteY39" fmla="*/ 2984 h 10137"/>
                  <a:gd name="connsiteX40" fmla="*/ 3249 w 10000"/>
                  <a:gd name="connsiteY40" fmla="*/ 2815 h 10137"/>
                  <a:gd name="connsiteX41" fmla="*/ 3487 w 10000"/>
                  <a:gd name="connsiteY41" fmla="*/ 2648 h 10137"/>
                  <a:gd name="connsiteX42" fmla="*/ 3754 w 10000"/>
                  <a:gd name="connsiteY42" fmla="*/ 2480 h 10137"/>
                  <a:gd name="connsiteX43" fmla="*/ 4006 w 10000"/>
                  <a:gd name="connsiteY43" fmla="*/ 2326 h 10137"/>
                  <a:gd name="connsiteX44" fmla="*/ 4288 w 10000"/>
                  <a:gd name="connsiteY44" fmla="*/ 2158 h 10137"/>
                  <a:gd name="connsiteX45" fmla="*/ 4555 w 10000"/>
                  <a:gd name="connsiteY45" fmla="*/ 1999 h 10137"/>
                  <a:gd name="connsiteX46" fmla="*/ 4852 w 10000"/>
                  <a:gd name="connsiteY46" fmla="*/ 1845 h 10137"/>
                  <a:gd name="connsiteX47" fmla="*/ 5163 w 10000"/>
                  <a:gd name="connsiteY47" fmla="*/ 1693 h 10137"/>
                  <a:gd name="connsiteX48" fmla="*/ 5475 w 10000"/>
                  <a:gd name="connsiteY48" fmla="*/ 1549 h 10137"/>
                  <a:gd name="connsiteX49" fmla="*/ 5801 w 10000"/>
                  <a:gd name="connsiteY49" fmla="*/ 1395 h 10137"/>
                  <a:gd name="connsiteX50" fmla="*/ 6128 w 10000"/>
                  <a:gd name="connsiteY50" fmla="*/ 1260 h 10137"/>
                  <a:gd name="connsiteX51" fmla="*/ 6469 w 10000"/>
                  <a:gd name="connsiteY51" fmla="*/ 1114 h 10137"/>
                  <a:gd name="connsiteX52" fmla="*/ 6825 w 10000"/>
                  <a:gd name="connsiteY52" fmla="*/ 985 h 10137"/>
                  <a:gd name="connsiteX53" fmla="*/ 7181 w 10000"/>
                  <a:gd name="connsiteY53" fmla="*/ 839 h 10137"/>
                  <a:gd name="connsiteX54" fmla="*/ 7552 w 10000"/>
                  <a:gd name="connsiteY54" fmla="*/ 717 h 10137"/>
                  <a:gd name="connsiteX55" fmla="*/ 7938 w 10000"/>
                  <a:gd name="connsiteY55" fmla="*/ 579 h 10137"/>
                  <a:gd name="connsiteX56" fmla="*/ 8323 w 10000"/>
                  <a:gd name="connsiteY56" fmla="*/ 465 h 10137"/>
                  <a:gd name="connsiteX57" fmla="*/ 8724 w 10000"/>
                  <a:gd name="connsiteY57" fmla="*/ 335 h 10137"/>
                  <a:gd name="connsiteX58" fmla="*/ 9139 w 10000"/>
                  <a:gd name="connsiteY58" fmla="*/ 229 h 10137"/>
                  <a:gd name="connsiteX59" fmla="*/ 9570 w 10000"/>
                  <a:gd name="connsiteY59" fmla="*/ 113 h 10137"/>
                  <a:gd name="connsiteX60" fmla="*/ 10000 w 10000"/>
                  <a:gd name="connsiteY60" fmla="*/ 0 h 10137"/>
                  <a:gd name="connsiteX61" fmla="*/ 10000 w 10000"/>
                  <a:gd name="connsiteY61" fmla="*/ 0 h 10137"/>
                  <a:gd name="connsiteX62" fmla="*/ 9733 w 10000"/>
                  <a:gd name="connsiteY62" fmla="*/ 261 h 10137"/>
                  <a:gd name="connsiteX63" fmla="*/ 9510 w 10000"/>
                  <a:gd name="connsiteY63" fmla="*/ 503 h 10137"/>
                  <a:gd name="connsiteX64" fmla="*/ 9303 w 10000"/>
                  <a:gd name="connsiteY64" fmla="*/ 756 h 10137"/>
                  <a:gd name="connsiteX65" fmla="*/ 9139 w 10000"/>
                  <a:gd name="connsiteY65" fmla="*/ 992 h 10137"/>
                  <a:gd name="connsiteX66" fmla="*/ 8991 w 10000"/>
                  <a:gd name="connsiteY66" fmla="*/ 1228 h 10137"/>
                  <a:gd name="connsiteX67" fmla="*/ 8858 w 10000"/>
                  <a:gd name="connsiteY67" fmla="*/ 1463 h 10137"/>
                  <a:gd name="connsiteX68" fmla="*/ 8769 w 10000"/>
                  <a:gd name="connsiteY68" fmla="*/ 1684 h 10137"/>
                  <a:gd name="connsiteX69" fmla="*/ 8694 w 10000"/>
                  <a:gd name="connsiteY69" fmla="*/ 1914 h 10137"/>
                  <a:gd name="connsiteX70" fmla="*/ 8650 w 10000"/>
                  <a:gd name="connsiteY70" fmla="*/ 2144 h 10137"/>
                  <a:gd name="connsiteX71" fmla="*/ 8605 w 10000"/>
                  <a:gd name="connsiteY71" fmla="*/ 2366 h 10137"/>
                  <a:gd name="connsiteX72" fmla="*/ 8591 w 10000"/>
                  <a:gd name="connsiteY72" fmla="*/ 2587 h 10137"/>
                  <a:gd name="connsiteX73" fmla="*/ 8591 w 10000"/>
                  <a:gd name="connsiteY73" fmla="*/ 2798 h 10137"/>
                  <a:gd name="connsiteX74" fmla="*/ 8591 w 10000"/>
                  <a:gd name="connsiteY74" fmla="*/ 3012 h 10137"/>
                  <a:gd name="connsiteX75" fmla="*/ 8605 w 10000"/>
                  <a:gd name="connsiteY75" fmla="*/ 3227 h 10137"/>
                  <a:gd name="connsiteX76" fmla="*/ 8650 w 10000"/>
                  <a:gd name="connsiteY76" fmla="*/ 3647 h 10137"/>
                  <a:gd name="connsiteX77" fmla="*/ 8798 w 10000"/>
                  <a:gd name="connsiteY77" fmla="*/ 4486 h 10137"/>
                  <a:gd name="connsiteX78" fmla="*/ 8843 w 10000"/>
                  <a:gd name="connsiteY78" fmla="*/ 4911 h 10137"/>
                  <a:gd name="connsiteX79" fmla="*/ 8887 w 10000"/>
                  <a:gd name="connsiteY79" fmla="*/ 5125 h 10137"/>
                  <a:gd name="connsiteX80" fmla="*/ 8887 w 10000"/>
                  <a:gd name="connsiteY80" fmla="*/ 5332 h 10137"/>
                  <a:gd name="connsiteX81" fmla="*/ 8887 w 10000"/>
                  <a:gd name="connsiteY81" fmla="*/ 5546 h 10137"/>
                  <a:gd name="connsiteX82" fmla="*/ 8858 w 10000"/>
                  <a:gd name="connsiteY82" fmla="*/ 5760 h 10137"/>
                  <a:gd name="connsiteX83" fmla="*/ 8843 w 10000"/>
                  <a:gd name="connsiteY83" fmla="*/ 5974 h 10137"/>
                  <a:gd name="connsiteX84" fmla="*/ 8798 w 10000"/>
                  <a:gd name="connsiteY84" fmla="*/ 6193 h 10137"/>
                  <a:gd name="connsiteX85" fmla="*/ 8724 w 10000"/>
                  <a:gd name="connsiteY85" fmla="*/ 6406 h 10137"/>
                  <a:gd name="connsiteX86" fmla="*/ 8650 w 10000"/>
                  <a:gd name="connsiteY86" fmla="*/ 6629 h 10137"/>
                  <a:gd name="connsiteX87" fmla="*/ 8546 w 10000"/>
                  <a:gd name="connsiteY87" fmla="*/ 6856 h 10137"/>
                  <a:gd name="connsiteX88" fmla="*/ 8412 w 10000"/>
                  <a:gd name="connsiteY88" fmla="*/ 7087 h 10137"/>
                  <a:gd name="connsiteX89" fmla="*/ 8412 w 10000"/>
                  <a:gd name="connsiteY89" fmla="*/ 7087 h 10137"/>
                  <a:gd name="connsiteX0" fmla="*/ 8412 w 10000"/>
                  <a:gd name="connsiteY0" fmla="*/ 7087 h 10137"/>
                  <a:gd name="connsiteX1" fmla="*/ 8412 w 10000"/>
                  <a:gd name="connsiteY1" fmla="*/ 7087 h 10137"/>
                  <a:gd name="connsiteX2" fmla="*/ 8264 w 10000"/>
                  <a:gd name="connsiteY2" fmla="*/ 7276 h 10137"/>
                  <a:gd name="connsiteX3" fmla="*/ 8101 w 10000"/>
                  <a:gd name="connsiteY3" fmla="*/ 7466 h 10137"/>
                  <a:gd name="connsiteX4" fmla="*/ 7923 w 10000"/>
                  <a:gd name="connsiteY4" fmla="*/ 7659 h 10137"/>
                  <a:gd name="connsiteX5" fmla="*/ 7700 w 10000"/>
                  <a:gd name="connsiteY5" fmla="*/ 7840 h 10137"/>
                  <a:gd name="connsiteX6" fmla="*/ 7478 w 10000"/>
                  <a:gd name="connsiteY6" fmla="*/ 8024 h 10137"/>
                  <a:gd name="connsiteX7" fmla="*/ 7226 w 10000"/>
                  <a:gd name="connsiteY7" fmla="*/ 8208 h 10137"/>
                  <a:gd name="connsiteX8" fmla="*/ 6973 w 10000"/>
                  <a:gd name="connsiteY8" fmla="*/ 8383 h 10137"/>
                  <a:gd name="connsiteX9" fmla="*/ 6691 w 10000"/>
                  <a:gd name="connsiteY9" fmla="*/ 8558 h 10137"/>
                  <a:gd name="connsiteX10" fmla="*/ 6409 w 10000"/>
                  <a:gd name="connsiteY10" fmla="*/ 8727 h 10137"/>
                  <a:gd name="connsiteX11" fmla="*/ 6098 w 10000"/>
                  <a:gd name="connsiteY11" fmla="*/ 8886 h 10137"/>
                  <a:gd name="connsiteX12" fmla="*/ 5801 w 10000"/>
                  <a:gd name="connsiteY12" fmla="*/ 9048 h 10137"/>
                  <a:gd name="connsiteX13" fmla="*/ 5475 w 10000"/>
                  <a:gd name="connsiteY13" fmla="*/ 9190 h 10137"/>
                  <a:gd name="connsiteX14" fmla="*/ 5163 w 10000"/>
                  <a:gd name="connsiteY14" fmla="*/ 9344 h 10137"/>
                  <a:gd name="connsiteX15" fmla="*/ 4837 w 10000"/>
                  <a:gd name="connsiteY15" fmla="*/ 9489 h 10137"/>
                  <a:gd name="connsiteX16" fmla="*/ 4214 w 10000"/>
                  <a:gd name="connsiteY16" fmla="*/ 9756 h 10137"/>
                  <a:gd name="connsiteX17" fmla="*/ 3368 w 10000"/>
                  <a:gd name="connsiteY17" fmla="*/ 10137 h 10137"/>
                  <a:gd name="connsiteX18" fmla="*/ 148 w 10000"/>
                  <a:gd name="connsiteY18" fmla="*/ 9107 h 10137"/>
                  <a:gd name="connsiteX19" fmla="*/ 74 w 10000"/>
                  <a:gd name="connsiteY19" fmla="*/ 8734 h 10137"/>
                  <a:gd name="connsiteX20" fmla="*/ 30 w 10000"/>
                  <a:gd name="connsiteY20" fmla="*/ 8360 h 10137"/>
                  <a:gd name="connsiteX21" fmla="*/ 0 w 10000"/>
                  <a:gd name="connsiteY21" fmla="*/ 7987 h 10137"/>
                  <a:gd name="connsiteX22" fmla="*/ 15 w 10000"/>
                  <a:gd name="connsiteY22" fmla="*/ 7612 h 10137"/>
                  <a:gd name="connsiteX23" fmla="*/ 59 w 10000"/>
                  <a:gd name="connsiteY23" fmla="*/ 7223 h 10137"/>
                  <a:gd name="connsiteX24" fmla="*/ 134 w 10000"/>
                  <a:gd name="connsiteY24" fmla="*/ 6842 h 10137"/>
                  <a:gd name="connsiteX25" fmla="*/ 252 w 10000"/>
                  <a:gd name="connsiteY25" fmla="*/ 6460 h 10137"/>
                  <a:gd name="connsiteX26" fmla="*/ 401 w 10000"/>
                  <a:gd name="connsiteY26" fmla="*/ 6078 h 10137"/>
                  <a:gd name="connsiteX27" fmla="*/ 579 w 10000"/>
                  <a:gd name="connsiteY27" fmla="*/ 5706 h 10137"/>
                  <a:gd name="connsiteX28" fmla="*/ 772 w 10000"/>
                  <a:gd name="connsiteY28" fmla="*/ 5324 h 10137"/>
                  <a:gd name="connsiteX29" fmla="*/ 1024 w 10000"/>
                  <a:gd name="connsiteY29" fmla="*/ 4950 h 10137"/>
                  <a:gd name="connsiteX30" fmla="*/ 1306 w 10000"/>
                  <a:gd name="connsiteY30" fmla="*/ 4587 h 10137"/>
                  <a:gd name="connsiteX31" fmla="*/ 1617 w 10000"/>
                  <a:gd name="connsiteY31" fmla="*/ 4211 h 10137"/>
                  <a:gd name="connsiteX32" fmla="*/ 1795 w 10000"/>
                  <a:gd name="connsiteY32" fmla="*/ 4036 h 10137"/>
                  <a:gd name="connsiteX33" fmla="*/ 1973 w 10000"/>
                  <a:gd name="connsiteY33" fmla="*/ 3851 h 10137"/>
                  <a:gd name="connsiteX34" fmla="*/ 2166 w 10000"/>
                  <a:gd name="connsiteY34" fmla="*/ 3676 h 10137"/>
                  <a:gd name="connsiteX35" fmla="*/ 2359 w 10000"/>
                  <a:gd name="connsiteY35" fmla="*/ 3501 h 10137"/>
                  <a:gd name="connsiteX36" fmla="*/ 2567 w 10000"/>
                  <a:gd name="connsiteY36" fmla="*/ 3327 h 10137"/>
                  <a:gd name="connsiteX37" fmla="*/ 2789 w 10000"/>
                  <a:gd name="connsiteY37" fmla="*/ 3158 h 10137"/>
                  <a:gd name="connsiteX38" fmla="*/ 3012 w 10000"/>
                  <a:gd name="connsiteY38" fmla="*/ 2984 h 10137"/>
                  <a:gd name="connsiteX39" fmla="*/ 3249 w 10000"/>
                  <a:gd name="connsiteY39" fmla="*/ 2815 h 10137"/>
                  <a:gd name="connsiteX40" fmla="*/ 3487 w 10000"/>
                  <a:gd name="connsiteY40" fmla="*/ 2648 h 10137"/>
                  <a:gd name="connsiteX41" fmla="*/ 3754 w 10000"/>
                  <a:gd name="connsiteY41" fmla="*/ 2480 h 10137"/>
                  <a:gd name="connsiteX42" fmla="*/ 4006 w 10000"/>
                  <a:gd name="connsiteY42" fmla="*/ 2326 h 10137"/>
                  <a:gd name="connsiteX43" fmla="*/ 4288 w 10000"/>
                  <a:gd name="connsiteY43" fmla="*/ 2158 h 10137"/>
                  <a:gd name="connsiteX44" fmla="*/ 4555 w 10000"/>
                  <a:gd name="connsiteY44" fmla="*/ 1999 h 10137"/>
                  <a:gd name="connsiteX45" fmla="*/ 4852 w 10000"/>
                  <a:gd name="connsiteY45" fmla="*/ 1845 h 10137"/>
                  <a:gd name="connsiteX46" fmla="*/ 5163 w 10000"/>
                  <a:gd name="connsiteY46" fmla="*/ 1693 h 10137"/>
                  <a:gd name="connsiteX47" fmla="*/ 5475 w 10000"/>
                  <a:gd name="connsiteY47" fmla="*/ 1549 h 10137"/>
                  <a:gd name="connsiteX48" fmla="*/ 5801 w 10000"/>
                  <a:gd name="connsiteY48" fmla="*/ 1395 h 10137"/>
                  <a:gd name="connsiteX49" fmla="*/ 6128 w 10000"/>
                  <a:gd name="connsiteY49" fmla="*/ 1260 h 10137"/>
                  <a:gd name="connsiteX50" fmla="*/ 6469 w 10000"/>
                  <a:gd name="connsiteY50" fmla="*/ 1114 h 10137"/>
                  <a:gd name="connsiteX51" fmla="*/ 6825 w 10000"/>
                  <a:gd name="connsiteY51" fmla="*/ 985 h 10137"/>
                  <a:gd name="connsiteX52" fmla="*/ 7181 w 10000"/>
                  <a:gd name="connsiteY52" fmla="*/ 839 h 10137"/>
                  <a:gd name="connsiteX53" fmla="*/ 7552 w 10000"/>
                  <a:gd name="connsiteY53" fmla="*/ 717 h 10137"/>
                  <a:gd name="connsiteX54" fmla="*/ 7938 w 10000"/>
                  <a:gd name="connsiteY54" fmla="*/ 579 h 10137"/>
                  <a:gd name="connsiteX55" fmla="*/ 8323 w 10000"/>
                  <a:gd name="connsiteY55" fmla="*/ 465 h 10137"/>
                  <a:gd name="connsiteX56" fmla="*/ 8724 w 10000"/>
                  <a:gd name="connsiteY56" fmla="*/ 335 h 10137"/>
                  <a:gd name="connsiteX57" fmla="*/ 9139 w 10000"/>
                  <a:gd name="connsiteY57" fmla="*/ 229 h 10137"/>
                  <a:gd name="connsiteX58" fmla="*/ 9570 w 10000"/>
                  <a:gd name="connsiteY58" fmla="*/ 113 h 10137"/>
                  <a:gd name="connsiteX59" fmla="*/ 10000 w 10000"/>
                  <a:gd name="connsiteY59" fmla="*/ 0 h 10137"/>
                  <a:gd name="connsiteX60" fmla="*/ 10000 w 10000"/>
                  <a:gd name="connsiteY60" fmla="*/ 0 h 10137"/>
                  <a:gd name="connsiteX61" fmla="*/ 9733 w 10000"/>
                  <a:gd name="connsiteY61" fmla="*/ 261 h 10137"/>
                  <a:gd name="connsiteX62" fmla="*/ 9510 w 10000"/>
                  <a:gd name="connsiteY62" fmla="*/ 503 h 10137"/>
                  <a:gd name="connsiteX63" fmla="*/ 9303 w 10000"/>
                  <a:gd name="connsiteY63" fmla="*/ 756 h 10137"/>
                  <a:gd name="connsiteX64" fmla="*/ 9139 w 10000"/>
                  <a:gd name="connsiteY64" fmla="*/ 992 h 10137"/>
                  <a:gd name="connsiteX65" fmla="*/ 8991 w 10000"/>
                  <a:gd name="connsiteY65" fmla="*/ 1228 h 10137"/>
                  <a:gd name="connsiteX66" fmla="*/ 8858 w 10000"/>
                  <a:gd name="connsiteY66" fmla="*/ 1463 h 10137"/>
                  <a:gd name="connsiteX67" fmla="*/ 8769 w 10000"/>
                  <a:gd name="connsiteY67" fmla="*/ 1684 h 10137"/>
                  <a:gd name="connsiteX68" fmla="*/ 8694 w 10000"/>
                  <a:gd name="connsiteY68" fmla="*/ 1914 h 10137"/>
                  <a:gd name="connsiteX69" fmla="*/ 8650 w 10000"/>
                  <a:gd name="connsiteY69" fmla="*/ 2144 h 10137"/>
                  <a:gd name="connsiteX70" fmla="*/ 8605 w 10000"/>
                  <a:gd name="connsiteY70" fmla="*/ 2366 h 10137"/>
                  <a:gd name="connsiteX71" fmla="*/ 8591 w 10000"/>
                  <a:gd name="connsiteY71" fmla="*/ 2587 h 10137"/>
                  <a:gd name="connsiteX72" fmla="*/ 8591 w 10000"/>
                  <a:gd name="connsiteY72" fmla="*/ 2798 h 10137"/>
                  <a:gd name="connsiteX73" fmla="*/ 8591 w 10000"/>
                  <a:gd name="connsiteY73" fmla="*/ 3012 h 10137"/>
                  <a:gd name="connsiteX74" fmla="*/ 8605 w 10000"/>
                  <a:gd name="connsiteY74" fmla="*/ 3227 h 10137"/>
                  <a:gd name="connsiteX75" fmla="*/ 8650 w 10000"/>
                  <a:gd name="connsiteY75" fmla="*/ 3647 h 10137"/>
                  <a:gd name="connsiteX76" fmla="*/ 8798 w 10000"/>
                  <a:gd name="connsiteY76" fmla="*/ 4486 h 10137"/>
                  <a:gd name="connsiteX77" fmla="*/ 8843 w 10000"/>
                  <a:gd name="connsiteY77" fmla="*/ 4911 h 10137"/>
                  <a:gd name="connsiteX78" fmla="*/ 8887 w 10000"/>
                  <a:gd name="connsiteY78" fmla="*/ 5125 h 10137"/>
                  <a:gd name="connsiteX79" fmla="*/ 8887 w 10000"/>
                  <a:gd name="connsiteY79" fmla="*/ 5332 h 10137"/>
                  <a:gd name="connsiteX80" fmla="*/ 8887 w 10000"/>
                  <a:gd name="connsiteY80" fmla="*/ 5546 h 10137"/>
                  <a:gd name="connsiteX81" fmla="*/ 8858 w 10000"/>
                  <a:gd name="connsiteY81" fmla="*/ 5760 h 10137"/>
                  <a:gd name="connsiteX82" fmla="*/ 8843 w 10000"/>
                  <a:gd name="connsiteY82" fmla="*/ 5974 h 10137"/>
                  <a:gd name="connsiteX83" fmla="*/ 8798 w 10000"/>
                  <a:gd name="connsiteY83" fmla="*/ 6193 h 10137"/>
                  <a:gd name="connsiteX84" fmla="*/ 8724 w 10000"/>
                  <a:gd name="connsiteY84" fmla="*/ 6406 h 10137"/>
                  <a:gd name="connsiteX85" fmla="*/ 8650 w 10000"/>
                  <a:gd name="connsiteY85" fmla="*/ 6629 h 10137"/>
                  <a:gd name="connsiteX86" fmla="*/ 8546 w 10000"/>
                  <a:gd name="connsiteY86" fmla="*/ 6856 h 10137"/>
                  <a:gd name="connsiteX87" fmla="*/ 8412 w 10000"/>
                  <a:gd name="connsiteY87" fmla="*/ 7087 h 10137"/>
                  <a:gd name="connsiteX88" fmla="*/ 8412 w 10000"/>
                  <a:gd name="connsiteY88" fmla="*/ 7087 h 10137"/>
                  <a:gd name="connsiteX0" fmla="*/ 8412 w 10000"/>
                  <a:gd name="connsiteY0" fmla="*/ 7087 h 10137"/>
                  <a:gd name="connsiteX1" fmla="*/ 8412 w 10000"/>
                  <a:gd name="connsiteY1" fmla="*/ 7087 h 10137"/>
                  <a:gd name="connsiteX2" fmla="*/ 8264 w 10000"/>
                  <a:gd name="connsiteY2" fmla="*/ 7276 h 10137"/>
                  <a:gd name="connsiteX3" fmla="*/ 8101 w 10000"/>
                  <a:gd name="connsiteY3" fmla="*/ 7466 h 10137"/>
                  <a:gd name="connsiteX4" fmla="*/ 7923 w 10000"/>
                  <a:gd name="connsiteY4" fmla="*/ 7659 h 10137"/>
                  <a:gd name="connsiteX5" fmla="*/ 7700 w 10000"/>
                  <a:gd name="connsiteY5" fmla="*/ 7840 h 10137"/>
                  <a:gd name="connsiteX6" fmla="*/ 7478 w 10000"/>
                  <a:gd name="connsiteY6" fmla="*/ 8024 h 10137"/>
                  <a:gd name="connsiteX7" fmla="*/ 7226 w 10000"/>
                  <a:gd name="connsiteY7" fmla="*/ 8208 h 10137"/>
                  <a:gd name="connsiteX8" fmla="*/ 6973 w 10000"/>
                  <a:gd name="connsiteY8" fmla="*/ 8383 h 10137"/>
                  <a:gd name="connsiteX9" fmla="*/ 6691 w 10000"/>
                  <a:gd name="connsiteY9" fmla="*/ 8558 h 10137"/>
                  <a:gd name="connsiteX10" fmla="*/ 6409 w 10000"/>
                  <a:gd name="connsiteY10" fmla="*/ 8727 h 10137"/>
                  <a:gd name="connsiteX11" fmla="*/ 6098 w 10000"/>
                  <a:gd name="connsiteY11" fmla="*/ 8886 h 10137"/>
                  <a:gd name="connsiteX12" fmla="*/ 5801 w 10000"/>
                  <a:gd name="connsiteY12" fmla="*/ 9048 h 10137"/>
                  <a:gd name="connsiteX13" fmla="*/ 5475 w 10000"/>
                  <a:gd name="connsiteY13" fmla="*/ 9190 h 10137"/>
                  <a:gd name="connsiteX14" fmla="*/ 5163 w 10000"/>
                  <a:gd name="connsiteY14" fmla="*/ 9344 h 10137"/>
                  <a:gd name="connsiteX15" fmla="*/ 4837 w 10000"/>
                  <a:gd name="connsiteY15" fmla="*/ 9489 h 10137"/>
                  <a:gd name="connsiteX16" fmla="*/ 4214 w 10000"/>
                  <a:gd name="connsiteY16" fmla="*/ 9756 h 10137"/>
                  <a:gd name="connsiteX17" fmla="*/ 3368 w 10000"/>
                  <a:gd name="connsiteY17" fmla="*/ 10137 h 10137"/>
                  <a:gd name="connsiteX18" fmla="*/ 148 w 10000"/>
                  <a:gd name="connsiteY18" fmla="*/ 9107 h 10137"/>
                  <a:gd name="connsiteX19" fmla="*/ 74 w 10000"/>
                  <a:gd name="connsiteY19" fmla="*/ 8734 h 10137"/>
                  <a:gd name="connsiteX20" fmla="*/ 30 w 10000"/>
                  <a:gd name="connsiteY20" fmla="*/ 8360 h 10137"/>
                  <a:gd name="connsiteX21" fmla="*/ 0 w 10000"/>
                  <a:gd name="connsiteY21" fmla="*/ 7987 h 10137"/>
                  <a:gd name="connsiteX22" fmla="*/ 15 w 10000"/>
                  <a:gd name="connsiteY22" fmla="*/ 7612 h 10137"/>
                  <a:gd name="connsiteX23" fmla="*/ 59 w 10000"/>
                  <a:gd name="connsiteY23" fmla="*/ 7223 h 10137"/>
                  <a:gd name="connsiteX24" fmla="*/ 134 w 10000"/>
                  <a:gd name="connsiteY24" fmla="*/ 6842 h 10137"/>
                  <a:gd name="connsiteX25" fmla="*/ 252 w 10000"/>
                  <a:gd name="connsiteY25" fmla="*/ 6460 h 10137"/>
                  <a:gd name="connsiteX26" fmla="*/ 401 w 10000"/>
                  <a:gd name="connsiteY26" fmla="*/ 6078 h 10137"/>
                  <a:gd name="connsiteX27" fmla="*/ 579 w 10000"/>
                  <a:gd name="connsiteY27" fmla="*/ 5706 h 10137"/>
                  <a:gd name="connsiteX28" fmla="*/ 772 w 10000"/>
                  <a:gd name="connsiteY28" fmla="*/ 5324 h 10137"/>
                  <a:gd name="connsiteX29" fmla="*/ 1024 w 10000"/>
                  <a:gd name="connsiteY29" fmla="*/ 4950 h 10137"/>
                  <a:gd name="connsiteX30" fmla="*/ 1306 w 10000"/>
                  <a:gd name="connsiteY30" fmla="*/ 4587 h 10137"/>
                  <a:gd name="connsiteX31" fmla="*/ 1617 w 10000"/>
                  <a:gd name="connsiteY31" fmla="*/ 4211 h 10137"/>
                  <a:gd name="connsiteX32" fmla="*/ 1795 w 10000"/>
                  <a:gd name="connsiteY32" fmla="*/ 4036 h 10137"/>
                  <a:gd name="connsiteX33" fmla="*/ 1973 w 10000"/>
                  <a:gd name="connsiteY33" fmla="*/ 3851 h 10137"/>
                  <a:gd name="connsiteX34" fmla="*/ 2166 w 10000"/>
                  <a:gd name="connsiteY34" fmla="*/ 3676 h 10137"/>
                  <a:gd name="connsiteX35" fmla="*/ 2359 w 10000"/>
                  <a:gd name="connsiteY35" fmla="*/ 3501 h 10137"/>
                  <a:gd name="connsiteX36" fmla="*/ 2567 w 10000"/>
                  <a:gd name="connsiteY36" fmla="*/ 3327 h 10137"/>
                  <a:gd name="connsiteX37" fmla="*/ 2789 w 10000"/>
                  <a:gd name="connsiteY37" fmla="*/ 3158 h 10137"/>
                  <a:gd name="connsiteX38" fmla="*/ 3012 w 10000"/>
                  <a:gd name="connsiteY38" fmla="*/ 2984 h 10137"/>
                  <a:gd name="connsiteX39" fmla="*/ 3249 w 10000"/>
                  <a:gd name="connsiteY39" fmla="*/ 2815 h 10137"/>
                  <a:gd name="connsiteX40" fmla="*/ 3487 w 10000"/>
                  <a:gd name="connsiteY40" fmla="*/ 2648 h 10137"/>
                  <a:gd name="connsiteX41" fmla="*/ 3754 w 10000"/>
                  <a:gd name="connsiteY41" fmla="*/ 2480 h 10137"/>
                  <a:gd name="connsiteX42" fmla="*/ 4006 w 10000"/>
                  <a:gd name="connsiteY42" fmla="*/ 2326 h 10137"/>
                  <a:gd name="connsiteX43" fmla="*/ 4288 w 10000"/>
                  <a:gd name="connsiteY43" fmla="*/ 2158 h 10137"/>
                  <a:gd name="connsiteX44" fmla="*/ 4555 w 10000"/>
                  <a:gd name="connsiteY44" fmla="*/ 1999 h 10137"/>
                  <a:gd name="connsiteX45" fmla="*/ 4852 w 10000"/>
                  <a:gd name="connsiteY45" fmla="*/ 1845 h 10137"/>
                  <a:gd name="connsiteX46" fmla="*/ 5163 w 10000"/>
                  <a:gd name="connsiteY46" fmla="*/ 1693 h 10137"/>
                  <a:gd name="connsiteX47" fmla="*/ 5475 w 10000"/>
                  <a:gd name="connsiteY47" fmla="*/ 1549 h 10137"/>
                  <a:gd name="connsiteX48" fmla="*/ 5801 w 10000"/>
                  <a:gd name="connsiteY48" fmla="*/ 1395 h 10137"/>
                  <a:gd name="connsiteX49" fmla="*/ 6128 w 10000"/>
                  <a:gd name="connsiteY49" fmla="*/ 1260 h 10137"/>
                  <a:gd name="connsiteX50" fmla="*/ 6469 w 10000"/>
                  <a:gd name="connsiteY50" fmla="*/ 1114 h 10137"/>
                  <a:gd name="connsiteX51" fmla="*/ 6825 w 10000"/>
                  <a:gd name="connsiteY51" fmla="*/ 985 h 10137"/>
                  <a:gd name="connsiteX52" fmla="*/ 7181 w 10000"/>
                  <a:gd name="connsiteY52" fmla="*/ 839 h 10137"/>
                  <a:gd name="connsiteX53" fmla="*/ 7552 w 10000"/>
                  <a:gd name="connsiteY53" fmla="*/ 717 h 10137"/>
                  <a:gd name="connsiteX54" fmla="*/ 7938 w 10000"/>
                  <a:gd name="connsiteY54" fmla="*/ 579 h 10137"/>
                  <a:gd name="connsiteX55" fmla="*/ 8323 w 10000"/>
                  <a:gd name="connsiteY55" fmla="*/ 465 h 10137"/>
                  <a:gd name="connsiteX56" fmla="*/ 8724 w 10000"/>
                  <a:gd name="connsiteY56" fmla="*/ 335 h 10137"/>
                  <a:gd name="connsiteX57" fmla="*/ 9139 w 10000"/>
                  <a:gd name="connsiteY57" fmla="*/ 229 h 10137"/>
                  <a:gd name="connsiteX58" fmla="*/ 9570 w 10000"/>
                  <a:gd name="connsiteY58" fmla="*/ 113 h 10137"/>
                  <a:gd name="connsiteX59" fmla="*/ 10000 w 10000"/>
                  <a:gd name="connsiteY59" fmla="*/ 0 h 10137"/>
                  <a:gd name="connsiteX60" fmla="*/ 10000 w 10000"/>
                  <a:gd name="connsiteY60" fmla="*/ 0 h 10137"/>
                  <a:gd name="connsiteX61" fmla="*/ 9733 w 10000"/>
                  <a:gd name="connsiteY61" fmla="*/ 261 h 10137"/>
                  <a:gd name="connsiteX62" fmla="*/ 9510 w 10000"/>
                  <a:gd name="connsiteY62" fmla="*/ 503 h 10137"/>
                  <a:gd name="connsiteX63" fmla="*/ 9303 w 10000"/>
                  <a:gd name="connsiteY63" fmla="*/ 756 h 10137"/>
                  <a:gd name="connsiteX64" fmla="*/ 9139 w 10000"/>
                  <a:gd name="connsiteY64" fmla="*/ 992 h 10137"/>
                  <a:gd name="connsiteX65" fmla="*/ 8991 w 10000"/>
                  <a:gd name="connsiteY65" fmla="*/ 1228 h 10137"/>
                  <a:gd name="connsiteX66" fmla="*/ 8858 w 10000"/>
                  <a:gd name="connsiteY66" fmla="*/ 1463 h 10137"/>
                  <a:gd name="connsiteX67" fmla="*/ 8769 w 10000"/>
                  <a:gd name="connsiteY67" fmla="*/ 1684 h 10137"/>
                  <a:gd name="connsiteX68" fmla="*/ 8694 w 10000"/>
                  <a:gd name="connsiteY68" fmla="*/ 1914 h 10137"/>
                  <a:gd name="connsiteX69" fmla="*/ 8650 w 10000"/>
                  <a:gd name="connsiteY69" fmla="*/ 2144 h 10137"/>
                  <a:gd name="connsiteX70" fmla="*/ 8605 w 10000"/>
                  <a:gd name="connsiteY70" fmla="*/ 2366 h 10137"/>
                  <a:gd name="connsiteX71" fmla="*/ 8591 w 10000"/>
                  <a:gd name="connsiteY71" fmla="*/ 2587 h 10137"/>
                  <a:gd name="connsiteX72" fmla="*/ 8591 w 10000"/>
                  <a:gd name="connsiteY72" fmla="*/ 2798 h 10137"/>
                  <a:gd name="connsiteX73" fmla="*/ 8591 w 10000"/>
                  <a:gd name="connsiteY73" fmla="*/ 3012 h 10137"/>
                  <a:gd name="connsiteX74" fmla="*/ 8605 w 10000"/>
                  <a:gd name="connsiteY74" fmla="*/ 3227 h 10137"/>
                  <a:gd name="connsiteX75" fmla="*/ 8650 w 10000"/>
                  <a:gd name="connsiteY75" fmla="*/ 3647 h 10137"/>
                  <a:gd name="connsiteX76" fmla="*/ 8798 w 10000"/>
                  <a:gd name="connsiteY76" fmla="*/ 4486 h 10137"/>
                  <a:gd name="connsiteX77" fmla="*/ 8843 w 10000"/>
                  <a:gd name="connsiteY77" fmla="*/ 4911 h 10137"/>
                  <a:gd name="connsiteX78" fmla="*/ 8887 w 10000"/>
                  <a:gd name="connsiteY78" fmla="*/ 5125 h 10137"/>
                  <a:gd name="connsiteX79" fmla="*/ 8887 w 10000"/>
                  <a:gd name="connsiteY79" fmla="*/ 5332 h 10137"/>
                  <a:gd name="connsiteX80" fmla="*/ 8887 w 10000"/>
                  <a:gd name="connsiteY80" fmla="*/ 5546 h 10137"/>
                  <a:gd name="connsiteX81" fmla="*/ 8858 w 10000"/>
                  <a:gd name="connsiteY81" fmla="*/ 5760 h 10137"/>
                  <a:gd name="connsiteX82" fmla="*/ 8843 w 10000"/>
                  <a:gd name="connsiteY82" fmla="*/ 5974 h 10137"/>
                  <a:gd name="connsiteX83" fmla="*/ 8798 w 10000"/>
                  <a:gd name="connsiteY83" fmla="*/ 6193 h 10137"/>
                  <a:gd name="connsiteX84" fmla="*/ 8724 w 10000"/>
                  <a:gd name="connsiteY84" fmla="*/ 6406 h 10137"/>
                  <a:gd name="connsiteX85" fmla="*/ 8650 w 10000"/>
                  <a:gd name="connsiteY85" fmla="*/ 6629 h 10137"/>
                  <a:gd name="connsiteX86" fmla="*/ 8546 w 10000"/>
                  <a:gd name="connsiteY86" fmla="*/ 6856 h 10137"/>
                  <a:gd name="connsiteX87" fmla="*/ 8412 w 10000"/>
                  <a:gd name="connsiteY87" fmla="*/ 7087 h 10137"/>
                  <a:gd name="connsiteX88" fmla="*/ 8412 w 10000"/>
                  <a:gd name="connsiteY88" fmla="*/ 7087 h 10137"/>
                  <a:gd name="connsiteX0" fmla="*/ 8412 w 10000"/>
                  <a:gd name="connsiteY0" fmla="*/ 7087 h 10137"/>
                  <a:gd name="connsiteX1" fmla="*/ 8412 w 10000"/>
                  <a:gd name="connsiteY1" fmla="*/ 7087 h 10137"/>
                  <a:gd name="connsiteX2" fmla="*/ 8264 w 10000"/>
                  <a:gd name="connsiteY2" fmla="*/ 7276 h 10137"/>
                  <a:gd name="connsiteX3" fmla="*/ 8101 w 10000"/>
                  <a:gd name="connsiteY3" fmla="*/ 7466 h 10137"/>
                  <a:gd name="connsiteX4" fmla="*/ 7923 w 10000"/>
                  <a:gd name="connsiteY4" fmla="*/ 7659 h 10137"/>
                  <a:gd name="connsiteX5" fmla="*/ 7700 w 10000"/>
                  <a:gd name="connsiteY5" fmla="*/ 7840 h 10137"/>
                  <a:gd name="connsiteX6" fmla="*/ 7478 w 10000"/>
                  <a:gd name="connsiteY6" fmla="*/ 8024 h 10137"/>
                  <a:gd name="connsiteX7" fmla="*/ 7226 w 10000"/>
                  <a:gd name="connsiteY7" fmla="*/ 8208 h 10137"/>
                  <a:gd name="connsiteX8" fmla="*/ 6973 w 10000"/>
                  <a:gd name="connsiteY8" fmla="*/ 8383 h 10137"/>
                  <a:gd name="connsiteX9" fmla="*/ 6691 w 10000"/>
                  <a:gd name="connsiteY9" fmla="*/ 8558 h 10137"/>
                  <a:gd name="connsiteX10" fmla="*/ 6409 w 10000"/>
                  <a:gd name="connsiteY10" fmla="*/ 8727 h 10137"/>
                  <a:gd name="connsiteX11" fmla="*/ 6098 w 10000"/>
                  <a:gd name="connsiteY11" fmla="*/ 8886 h 10137"/>
                  <a:gd name="connsiteX12" fmla="*/ 5801 w 10000"/>
                  <a:gd name="connsiteY12" fmla="*/ 9048 h 10137"/>
                  <a:gd name="connsiteX13" fmla="*/ 5475 w 10000"/>
                  <a:gd name="connsiteY13" fmla="*/ 9190 h 10137"/>
                  <a:gd name="connsiteX14" fmla="*/ 5163 w 10000"/>
                  <a:gd name="connsiteY14" fmla="*/ 9344 h 10137"/>
                  <a:gd name="connsiteX15" fmla="*/ 4837 w 10000"/>
                  <a:gd name="connsiteY15" fmla="*/ 9489 h 10137"/>
                  <a:gd name="connsiteX16" fmla="*/ 4214 w 10000"/>
                  <a:gd name="connsiteY16" fmla="*/ 9756 h 10137"/>
                  <a:gd name="connsiteX17" fmla="*/ 3368 w 10000"/>
                  <a:gd name="connsiteY17" fmla="*/ 10137 h 10137"/>
                  <a:gd name="connsiteX18" fmla="*/ 74 w 10000"/>
                  <a:gd name="connsiteY18" fmla="*/ 8734 h 10137"/>
                  <a:gd name="connsiteX19" fmla="*/ 30 w 10000"/>
                  <a:gd name="connsiteY19" fmla="*/ 8360 h 10137"/>
                  <a:gd name="connsiteX20" fmla="*/ 0 w 10000"/>
                  <a:gd name="connsiteY20" fmla="*/ 7987 h 10137"/>
                  <a:gd name="connsiteX21" fmla="*/ 15 w 10000"/>
                  <a:gd name="connsiteY21" fmla="*/ 7612 h 10137"/>
                  <a:gd name="connsiteX22" fmla="*/ 59 w 10000"/>
                  <a:gd name="connsiteY22" fmla="*/ 7223 h 10137"/>
                  <a:gd name="connsiteX23" fmla="*/ 134 w 10000"/>
                  <a:gd name="connsiteY23" fmla="*/ 6842 h 10137"/>
                  <a:gd name="connsiteX24" fmla="*/ 252 w 10000"/>
                  <a:gd name="connsiteY24" fmla="*/ 6460 h 10137"/>
                  <a:gd name="connsiteX25" fmla="*/ 401 w 10000"/>
                  <a:gd name="connsiteY25" fmla="*/ 6078 h 10137"/>
                  <a:gd name="connsiteX26" fmla="*/ 579 w 10000"/>
                  <a:gd name="connsiteY26" fmla="*/ 5706 h 10137"/>
                  <a:gd name="connsiteX27" fmla="*/ 772 w 10000"/>
                  <a:gd name="connsiteY27" fmla="*/ 5324 h 10137"/>
                  <a:gd name="connsiteX28" fmla="*/ 1024 w 10000"/>
                  <a:gd name="connsiteY28" fmla="*/ 4950 h 10137"/>
                  <a:gd name="connsiteX29" fmla="*/ 1306 w 10000"/>
                  <a:gd name="connsiteY29" fmla="*/ 4587 h 10137"/>
                  <a:gd name="connsiteX30" fmla="*/ 1617 w 10000"/>
                  <a:gd name="connsiteY30" fmla="*/ 4211 h 10137"/>
                  <a:gd name="connsiteX31" fmla="*/ 1795 w 10000"/>
                  <a:gd name="connsiteY31" fmla="*/ 4036 h 10137"/>
                  <a:gd name="connsiteX32" fmla="*/ 1973 w 10000"/>
                  <a:gd name="connsiteY32" fmla="*/ 3851 h 10137"/>
                  <a:gd name="connsiteX33" fmla="*/ 2166 w 10000"/>
                  <a:gd name="connsiteY33" fmla="*/ 3676 h 10137"/>
                  <a:gd name="connsiteX34" fmla="*/ 2359 w 10000"/>
                  <a:gd name="connsiteY34" fmla="*/ 3501 h 10137"/>
                  <a:gd name="connsiteX35" fmla="*/ 2567 w 10000"/>
                  <a:gd name="connsiteY35" fmla="*/ 3327 h 10137"/>
                  <a:gd name="connsiteX36" fmla="*/ 2789 w 10000"/>
                  <a:gd name="connsiteY36" fmla="*/ 3158 h 10137"/>
                  <a:gd name="connsiteX37" fmla="*/ 3012 w 10000"/>
                  <a:gd name="connsiteY37" fmla="*/ 2984 h 10137"/>
                  <a:gd name="connsiteX38" fmla="*/ 3249 w 10000"/>
                  <a:gd name="connsiteY38" fmla="*/ 2815 h 10137"/>
                  <a:gd name="connsiteX39" fmla="*/ 3487 w 10000"/>
                  <a:gd name="connsiteY39" fmla="*/ 2648 h 10137"/>
                  <a:gd name="connsiteX40" fmla="*/ 3754 w 10000"/>
                  <a:gd name="connsiteY40" fmla="*/ 2480 h 10137"/>
                  <a:gd name="connsiteX41" fmla="*/ 4006 w 10000"/>
                  <a:gd name="connsiteY41" fmla="*/ 2326 h 10137"/>
                  <a:gd name="connsiteX42" fmla="*/ 4288 w 10000"/>
                  <a:gd name="connsiteY42" fmla="*/ 2158 h 10137"/>
                  <a:gd name="connsiteX43" fmla="*/ 4555 w 10000"/>
                  <a:gd name="connsiteY43" fmla="*/ 1999 h 10137"/>
                  <a:gd name="connsiteX44" fmla="*/ 4852 w 10000"/>
                  <a:gd name="connsiteY44" fmla="*/ 1845 h 10137"/>
                  <a:gd name="connsiteX45" fmla="*/ 5163 w 10000"/>
                  <a:gd name="connsiteY45" fmla="*/ 1693 h 10137"/>
                  <a:gd name="connsiteX46" fmla="*/ 5475 w 10000"/>
                  <a:gd name="connsiteY46" fmla="*/ 1549 h 10137"/>
                  <a:gd name="connsiteX47" fmla="*/ 5801 w 10000"/>
                  <a:gd name="connsiteY47" fmla="*/ 1395 h 10137"/>
                  <a:gd name="connsiteX48" fmla="*/ 6128 w 10000"/>
                  <a:gd name="connsiteY48" fmla="*/ 1260 h 10137"/>
                  <a:gd name="connsiteX49" fmla="*/ 6469 w 10000"/>
                  <a:gd name="connsiteY49" fmla="*/ 1114 h 10137"/>
                  <a:gd name="connsiteX50" fmla="*/ 6825 w 10000"/>
                  <a:gd name="connsiteY50" fmla="*/ 985 h 10137"/>
                  <a:gd name="connsiteX51" fmla="*/ 7181 w 10000"/>
                  <a:gd name="connsiteY51" fmla="*/ 839 h 10137"/>
                  <a:gd name="connsiteX52" fmla="*/ 7552 w 10000"/>
                  <a:gd name="connsiteY52" fmla="*/ 717 h 10137"/>
                  <a:gd name="connsiteX53" fmla="*/ 7938 w 10000"/>
                  <a:gd name="connsiteY53" fmla="*/ 579 h 10137"/>
                  <a:gd name="connsiteX54" fmla="*/ 8323 w 10000"/>
                  <a:gd name="connsiteY54" fmla="*/ 465 h 10137"/>
                  <a:gd name="connsiteX55" fmla="*/ 8724 w 10000"/>
                  <a:gd name="connsiteY55" fmla="*/ 335 h 10137"/>
                  <a:gd name="connsiteX56" fmla="*/ 9139 w 10000"/>
                  <a:gd name="connsiteY56" fmla="*/ 229 h 10137"/>
                  <a:gd name="connsiteX57" fmla="*/ 9570 w 10000"/>
                  <a:gd name="connsiteY57" fmla="*/ 113 h 10137"/>
                  <a:gd name="connsiteX58" fmla="*/ 10000 w 10000"/>
                  <a:gd name="connsiteY58" fmla="*/ 0 h 10137"/>
                  <a:gd name="connsiteX59" fmla="*/ 10000 w 10000"/>
                  <a:gd name="connsiteY59" fmla="*/ 0 h 10137"/>
                  <a:gd name="connsiteX60" fmla="*/ 9733 w 10000"/>
                  <a:gd name="connsiteY60" fmla="*/ 261 h 10137"/>
                  <a:gd name="connsiteX61" fmla="*/ 9510 w 10000"/>
                  <a:gd name="connsiteY61" fmla="*/ 503 h 10137"/>
                  <a:gd name="connsiteX62" fmla="*/ 9303 w 10000"/>
                  <a:gd name="connsiteY62" fmla="*/ 756 h 10137"/>
                  <a:gd name="connsiteX63" fmla="*/ 9139 w 10000"/>
                  <a:gd name="connsiteY63" fmla="*/ 992 h 10137"/>
                  <a:gd name="connsiteX64" fmla="*/ 8991 w 10000"/>
                  <a:gd name="connsiteY64" fmla="*/ 1228 h 10137"/>
                  <a:gd name="connsiteX65" fmla="*/ 8858 w 10000"/>
                  <a:gd name="connsiteY65" fmla="*/ 1463 h 10137"/>
                  <a:gd name="connsiteX66" fmla="*/ 8769 w 10000"/>
                  <a:gd name="connsiteY66" fmla="*/ 1684 h 10137"/>
                  <a:gd name="connsiteX67" fmla="*/ 8694 w 10000"/>
                  <a:gd name="connsiteY67" fmla="*/ 1914 h 10137"/>
                  <a:gd name="connsiteX68" fmla="*/ 8650 w 10000"/>
                  <a:gd name="connsiteY68" fmla="*/ 2144 h 10137"/>
                  <a:gd name="connsiteX69" fmla="*/ 8605 w 10000"/>
                  <a:gd name="connsiteY69" fmla="*/ 2366 h 10137"/>
                  <a:gd name="connsiteX70" fmla="*/ 8591 w 10000"/>
                  <a:gd name="connsiteY70" fmla="*/ 2587 h 10137"/>
                  <a:gd name="connsiteX71" fmla="*/ 8591 w 10000"/>
                  <a:gd name="connsiteY71" fmla="*/ 2798 h 10137"/>
                  <a:gd name="connsiteX72" fmla="*/ 8591 w 10000"/>
                  <a:gd name="connsiteY72" fmla="*/ 3012 h 10137"/>
                  <a:gd name="connsiteX73" fmla="*/ 8605 w 10000"/>
                  <a:gd name="connsiteY73" fmla="*/ 3227 h 10137"/>
                  <a:gd name="connsiteX74" fmla="*/ 8650 w 10000"/>
                  <a:gd name="connsiteY74" fmla="*/ 3647 h 10137"/>
                  <a:gd name="connsiteX75" fmla="*/ 8798 w 10000"/>
                  <a:gd name="connsiteY75" fmla="*/ 4486 h 10137"/>
                  <a:gd name="connsiteX76" fmla="*/ 8843 w 10000"/>
                  <a:gd name="connsiteY76" fmla="*/ 4911 h 10137"/>
                  <a:gd name="connsiteX77" fmla="*/ 8887 w 10000"/>
                  <a:gd name="connsiteY77" fmla="*/ 5125 h 10137"/>
                  <a:gd name="connsiteX78" fmla="*/ 8887 w 10000"/>
                  <a:gd name="connsiteY78" fmla="*/ 5332 h 10137"/>
                  <a:gd name="connsiteX79" fmla="*/ 8887 w 10000"/>
                  <a:gd name="connsiteY79" fmla="*/ 5546 h 10137"/>
                  <a:gd name="connsiteX80" fmla="*/ 8858 w 10000"/>
                  <a:gd name="connsiteY80" fmla="*/ 5760 h 10137"/>
                  <a:gd name="connsiteX81" fmla="*/ 8843 w 10000"/>
                  <a:gd name="connsiteY81" fmla="*/ 5974 h 10137"/>
                  <a:gd name="connsiteX82" fmla="*/ 8798 w 10000"/>
                  <a:gd name="connsiteY82" fmla="*/ 6193 h 10137"/>
                  <a:gd name="connsiteX83" fmla="*/ 8724 w 10000"/>
                  <a:gd name="connsiteY83" fmla="*/ 6406 h 10137"/>
                  <a:gd name="connsiteX84" fmla="*/ 8650 w 10000"/>
                  <a:gd name="connsiteY84" fmla="*/ 6629 h 10137"/>
                  <a:gd name="connsiteX85" fmla="*/ 8546 w 10000"/>
                  <a:gd name="connsiteY85" fmla="*/ 6856 h 10137"/>
                  <a:gd name="connsiteX86" fmla="*/ 8412 w 10000"/>
                  <a:gd name="connsiteY86" fmla="*/ 7087 h 10137"/>
                  <a:gd name="connsiteX87" fmla="*/ 8412 w 10000"/>
                  <a:gd name="connsiteY87" fmla="*/ 7087 h 10137"/>
                  <a:gd name="connsiteX0" fmla="*/ 8412 w 10000"/>
                  <a:gd name="connsiteY0" fmla="*/ 7087 h 10137"/>
                  <a:gd name="connsiteX1" fmla="*/ 8412 w 10000"/>
                  <a:gd name="connsiteY1" fmla="*/ 7087 h 10137"/>
                  <a:gd name="connsiteX2" fmla="*/ 8264 w 10000"/>
                  <a:gd name="connsiteY2" fmla="*/ 7276 h 10137"/>
                  <a:gd name="connsiteX3" fmla="*/ 8101 w 10000"/>
                  <a:gd name="connsiteY3" fmla="*/ 7466 h 10137"/>
                  <a:gd name="connsiteX4" fmla="*/ 7923 w 10000"/>
                  <a:gd name="connsiteY4" fmla="*/ 7659 h 10137"/>
                  <a:gd name="connsiteX5" fmla="*/ 7700 w 10000"/>
                  <a:gd name="connsiteY5" fmla="*/ 7840 h 10137"/>
                  <a:gd name="connsiteX6" fmla="*/ 7478 w 10000"/>
                  <a:gd name="connsiteY6" fmla="*/ 8024 h 10137"/>
                  <a:gd name="connsiteX7" fmla="*/ 7226 w 10000"/>
                  <a:gd name="connsiteY7" fmla="*/ 8208 h 10137"/>
                  <a:gd name="connsiteX8" fmla="*/ 6973 w 10000"/>
                  <a:gd name="connsiteY8" fmla="*/ 8383 h 10137"/>
                  <a:gd name="connsiteX9" fmla="*/ 6691 w 10000"/>
                  <a:gd name="connsiteY9" fmla="*/ 8558 h 10137"/>
                  <a:gd name="connsiteX10" fmla="*/ 6409 w 10000"/>
                  <a:gd name="connsiteY10" fmla="*/ 8727 h 10137"/>
                  <a:gd name="connsiteX11" fmla="*/ 6098 w 10000"/>
                  <a:gd name="connsiteY11" fmla="*/ 8886 h 10137"/>
                  <a:gd name="connsiteX12" fmla="*/ 5801 w 10000"/>
                  <a:gd name="connsiteY12" fmla="*/ 9048 h 10137"/>
                  <a:gd name="connsiteX13" fmla="*/ 5475 w 10000"/>
                  <a:gd name="connsiteY13" fmla="*/ 9190 h 10137"/>
                  <a:gd name="connsiteX14" fmla="*/ 5163 w 10000"/>
                  <a:gd name="connsiteY14" fmla="*/ 9344 h 10137"/>
                  <a:gd name="connsiteX15" fmla="*/ 4837 w 10000"/>
                  <a:gd name="connsiteY15" fmla="*/ 9489 h 10137"/>
                  <a:gd name="connsiteX16" fmla="*/ 4214 w 10000"/>
                  <a:gd name="connsiteY16" fmla="*/ 9756 h 10137"/>
                  <a:gd name="connsiteX17" fmla="*/ 3368 w 10000"/>
                  <a:gd name="connsiteY17" fmla="*/ 10137 h 10137"/>
                  <a:gd name="connsiteX18" fmla="*/ 29 w 10000"/>
                  <a:gd name="connsiteY18" fmla="*/ 8803 h 10137"/>
                  <a:gd name="connsiteX19" fmla="*/ 30 w 10000"/>
                  <a:gd name="connsiteY19" fmla="*/ 8360 h 10137"/>
                  <a:gd name="connsiteX20" fmla="*/ 0 w 10000"/>
                  <a:gd name="connsiteY20" fmla="*/ 7987 h 10137"/>
                  <a:gd name="connsiteX21" fmla="*/ 15 w 10000"/>
                  <a:gd name="connsiteY21" fmla="*/ 7612 h 10137"/>
                  <a:gd name="connsiteX22" fmla="*/ 59 w 10000"/>
                  <a:gd name="connsiteY22" fmla="*/ 7223 h 10137"/>
                  <a:gd name="connsiteX23" fmla="*/ 134 w 10000"/>
                  <a:gd name="connsiteY23" fmla="*/ 6842 h 10137"/>
                  <a:gd name="connsiteX24" fmla="*/ 252 w 10000"/>
                  <a:gd name="connsiteY24" fmla="*/ 6460 h 10137"/>
                  <a:gd name="connsiteX25" fmla="*/ 401 w 10000"/>
                  <a:gd name="connsiteY25" fmla="*/ 6078 h 10137"/>
                  <a:gd name="connsiteX26" fmla="*/ 579 w 10000"/>
                  <a:gd name="connsiteY26" fmla="*/ 5706 h 10137"/>
                  <a:gd name="connsiteX27" fmla="*/ 772 w 10000"/>
                  <a:gd name="connsiteY27" fmla="*/ 5324 h 10137"/>
                  <a:gd name="connsiteX28" fmla="*/ 1024 w 10000"/>
                  <a:gd name="connsiteY28" fmla="*/ 4950 h 10137"/>
                  <a:gd name="connsiteX29" fmla="*/ 1306 w 10000"/>
                  <a:gd name="connsiteY29" fmla="*/ 4587 h 10137"/>
                  <a:gd name="connsiteX30" fmla="*/ 1617 w 10000"/>
                  <a:gd name="connsiteY30" fmla="*/ 4211 h 10137"/>
                  <a:gd name="connsiteX31" fmla="*/ 1795 w 10000"/>
                  <a:gd name="connsiteY31" fmla="*/ 4036 h 10137"/>
                  <a:gd name="connsiteX32" fmla="*/ 1973 w 10000"/>
                  <a:gd name="connsiteY32" fmla="*/ 3851 h 10137"/>
                  <a:gd name="connsiteX33" fmla="*/ 2166 w 10000"/>
                  <a:gd name="connsiteY33" fmla="*/ 3676 h 10137"/>
                  <a:gd name="connsiteX34" fmla="*/ 2359 w 10000"/>
                  <a:gd name="connsiteY34" fmla="*/ 3501 h 10137"/>
                  <a:gd name="connsiteX35" fmla="*/ 2567 w 10000"/>
                  <a:gd name="connsiteY35" fmla="*/ 3327 h 10137"/>
                  <a:gd name="connsiteX36" fmla="*/ 2789 w 10000"/>
                  <a:gd name="connsiteY36" fmla="*/ 3158 h 10137"/>
                  <a:gd name="connsiteX37" fmla="*/ 3012 w 10000"/>
                  <a:gd name="connsiteY37" fmla="*/ 2984 h 10137"/>
                  <a:gd name="connsiteX38" fmla="*/ 3249 w 10000"/>
                  <a:gd name="connsiteY38" fmla="*/ 2815 h 10137"/>
                  <a:gd name="connsiteX39" fmla="*/ 3487 w 10000"/>
                  <a:gd name="connsiteY39" fmla="*/ 2648 h 10137"/>
                  <a:gd name="connsiteX40" fmla="*/ 3754 w 10000"/>
                  <a:gd name="connsiteY40" fmla="*/ 2480 h 10137"/>
                  <a:gd name="connsiteX41" fmla="*/ 4006 w 10000"/>
                  <a:gd name="connsiteY41" fmla="*/ 2326 h 10137"/>
                  <a:gd name="connsiteX42" fmla="*/ 4288 w 10000"/>
                  <a:gd name="connsiteY42" fmla="*/ 2158 h 10137"/>
                  <a:gd name="connsiteX43" fmla="*/ 4555 w 10000"/>
                  <a:gd name="connsiteY43" fmla="*/ 1999 h 10137"/>
                  <a:gd name="connsiteX44" fmla="*/ 4852 w 10000"/>
                  <a:gd name="connsiteY44" fmla="*/ 1845 h 10137"/>
                  <a:gd name="connsiteX45" fmla="*/ 5163 w 10000"/>
                  <a:gd name="connsiteY45" fmla="*/ 1693 h 10137"/>
                  <a:gd name="connsiteX46" fmla="*/ 5475 w 10000"/>
                  <a:gd name="connsiteY46" fmla="*/ 1549 h 10137"/>
                  <a:gd name="connsiteX47" fmla="*/ 5801 w 10000"/>
                  <a:gd name="connsiteY47" fmla="*/ 1395 h 10137"/>
                  <a:gd name="connsiteX48" fmla="*/ 6128 w 10000"/>
                  <a:gd name="connsiteY48" fmla="*/ 1260 h 10137"/>
                  <a:gd name="connsiteX49" fmla="*/ 6469 w 10000"/>
                  <a:gd name="connsiteY49" fmla="*/ 1114 h 10137"/>
                  <a:gd name="connsiteX50" fmla="*/ 6825 w 10000"/>
                  <a:gd name="connsiteY50" fmla="*/ 985 h 10137"/>
                  <a:gd name="connsiteX51" fmla="*/ 7181 w 10000"/>
                  <a:gd name="connsiteY51" fmla="*/ 839 h 10137"/>
                  <a:gd name="connsiteX52" fmla="*/ 7552 w 10000"/>
                  <a:gd name="connsiteY52" fmla="*/ 717 h 10137"/>
                  <a:gd name="connsiteX53" fmla="*/ 7938 w 10000"/>
                  <a:gd name="connsiteY53" fmla="*/ 579 h 10137"/>
                  <a:gd name="connsiteX54" fmla="*/ 8323 w 10000"/>
                  <a:gd name="connsiteY54" fmla="*/ 465 h 10137"/>
                  <a:gd name="connsiteX55" fmla="*/ 8724 w 10000"/>
                  <a:gd name="connsiteY55" fmla="*/ 335 h 10137"/>
                  <a:gd name="connsiteX56" fmla="*/ 9139 w 10000"/>
                  <a:gd name="connsiteY56" fmla="*/ 229 h 10137"/>
                  <a:gd name="connsiteX57" fmla="*/ 9570 w 10000"/>
                  <a:gd name="connsiteY57" fmla="*/ 113 h 10137"/>
                  <a:gd name="connsiteX58" fmla="*/ 10000 w 10000"/>
                  <a:gd name="connsiteY58" fmla="*/ 0 h 10137"/>
                  <a:gd name="connsiteX59" fmla="*/ 10000 w 10000"/>
                  <a:gd name="connsiteY59" fmla="*/ 0 h 10137"/>
                  <a:gd name="connsiteX60" fmla="*/ 9733 w 10000"/>
                  <a:gd name="connsiteY60" fmla="*/ 261 h 10137"/>
                  <a:gd name="connsiteX61" fmla="*/ 9510 w 10000"/>
                  <a:gd name="connsiteY61" fmla="*/ 503 h 10137"/>
                  <a:gd name="connsiteX62" fmla="*/ 9303 w 10000"/>
                  <a:gd name="connsiteY62" fmla="*/ 756 h 10137"/>
                  <a:gd name="connsiteX63" fmla="*/ 9139 w 10000"/>
                  <a:gd name="connsiteY63" fmla="*/ 992 h 10137"/>
                  <a:gd name="connsiteX64" fmla="*/ 8991 w 10000"/>
                  <a:gd name="connsiteY64" fmla="*/ 1228 h 10137"/>
                  <a:gd name="connsiteX65" fmla="*/ 8858 w 10000"/>
                  <a:gd name="connsiteY65" fmla="*/ 1463 h 10137"/>
                  <a:gd name="connsiteX66" fmla="*/ 8769 w 10000"/>
                  <a:gd name="connsiteY66" fmla="*/ 1684 h 10137"/>
                  <a:gd name="connsiteX67" fmla="*/ 8694 w 10000"/>
                  <a:gd name="connsiteY67" fmla="*/ 1914 h 10137"/>
                  <a:gd name="connsiteX68" fmla="*/ 8650 w 10000"/>
                  <a:gd name="connsiteY68" fmla="*/ 2144 h 10137"/>
                  <a:gd name="connsiteX69" fmla="*/ 8605 w 10000"/>
                  <a:gd name="connsiteY69" fmla="*/ 2366 h 10137"/>
                  <a:gd name="connsiteX70" fmla="*/ 8591 w 10000"/>
                  <a:gd name="connsiteY70" fmla="*/ 2587 h 10137"/>
                  <a:gd name="connsiteX71" fmla="*/ 8591 w 10000"/>
                  <a:gd name="connsiteY71" fmla="*/ 2798 h 10137"/>
                  <a:gd name="connsiteX72" fmla="*/ 8591 w 10000"/>
                  <a:gd name="connsiteY72" fmla="*/ 3012 h 10137"/>
                  <a:gd name="connsiteX73" fmla="*/ 8605 w 10000"/>
                  <a:gd name="connsiteY73" fmla="*/ 3227 h 10137"/>
                  <a:gd name="connsiteX74" fmla="*/ 8650 w 10000"/>
                  <a:gd name="connsiteY74" fmla="*/ 3647 h 10137"/>
                  <a:gd name="connsiteX75" fmla="*/ 8798 w 10000"/>
                  <a:gd name="connsiteY75" fmla="*/ 4486 h 10137"/>
                  <a:gd name="connsiteX76" fmla="*/ 8843 w 10000"/>
                  <a:gd name="connsiteY76" fmla="*/ 4911 h 10137"/>
                  <a:gd name="connsiteX77" fmla="*/ 8887 w 10000"/>
                  <a:gd name="connsiteY77" fmla="*/ 5125 h 10137"/>
                  <a:gd name="connsiteX78" fmla="*/ 8887 w 10000"/>
                  <a:gd name="connsiteY78" fmla="*/ 5332 h 10137"/>
                  <a:gd name="connsiteX79" fmla="*/ 8887 w 10000"/>
                  <a:gd name="connsiteY79" fmla="*/ 5546 h 10137"/>
                  <a:gd name="connsiteX80" fmla="*/ 8858 w 10000"/>
                  <a:gd name="connsiteY80" fmla="*/ 5760 h 10137"/>
                  <a:gd name="connsiteX81" fmla="*/ 8843 w 10000"/>
                  <a:gd name="connsiteY81" fmla="*/ 5974 h 10137"/>
                  <a:gd name="connsiteX82" fmla="*/ 8798 w 10000"/>
                  <a:gd name="connsiteY82" fmla="*/ 6193 h 10137"/>
                  <a:gd name="connsiteX83" fmla="*/ 8724 w 10000"/>
                  <a:gd name="connsiteY83" fmla="*/ 6406 h 10137"/>
                  <a:gd name="connsiteX84" fmla="*/ 8650 w 10000"/>
                  <a:gd name="connsiteY84" fmla="*/ 6629 h 10137"/>
                  <a:gd name="connsiteX85" fmla="*/ 8546 w 10000"/>
                  <a:gd name="connsiteY85" fmla="*/ 6856 h 10137"/>
                  <a:gd name="connsiteX86" fmla="*/ 8412 w 10000"/>
                  <a:gd name="connsiteY86" fmla="*/ 7087 h 10137"/>
                  <a:gd name="connsiteX87" fmla="*/ 8412 w 10000"/>
                  <a:gd name="connsiteY87" fmla="*/ 7087 h 10137"/>
                  <a:gd name="connsiteX0" fmla="*/ 8412 w 10000"/>
                  <a:gd name="connsiteY0" fmla="*/ 7087 h 10137"/>
                  <a:gd name="connsiteX1" fmla="*/ 8412 w 10000"/>
                  <a:gd name="connsiteY1" fmla="*/ 7087 h 10137"/>
                  <a:gd name="connsiteX2" fmla="*/ 8264 w 10000"/>
                  <a:gd name="connsiteY2" fmla="*/ 7276 h 10137"/>
                  <a:gd name="connsiteX3" fmla="*/ 8101 w 10000"/>
                  <a:gd name="connsiteY3" fmla="*/ 7466 h 10137"/>
                  <a:gd name="connsiteX4" fmla="*/ 7923 w 10000"/>
                  <a:gd name="connsiteY4" fmla="*/ 7659 h 10137"/>
                  <a:gd name="connsiteX5" fmla="*/ 7700 w 10000"/>
                  <a:gd name="connsiteY5" fmla="*/ 7840 h 10137"/>
                  <a:gd name="connsiteX6" fmla="*/ 7478 w 10000"/>
                  <a:gd name="connsiteY6" fmla="*/ 8024 h 10137"/>
                  <a:gd name="connsiteX7" fmla="*/ 7226 w 10000"/>
                  <a:gd name="connsiteY7" fmla="*/ 8208 h 10137"/>
                  <a:gd name="connsiteX8" fmla="*/ 6973 w 10000"/>
                  <a:gd name="connsiteY8" fmla="*/ 8383 h 10137"/>
                  <a:gd name="connsiteX9" fmla="*/ 6691 w 10000"/>
                  <a:gd name="connsiteY9" fmla="*/ 8558 h 10137"/>
                  <a:gd name="connsiteX10" fmla="*/ 6409 w 10000"/>
                  <a:gd name="connsiteY10" fmla="*/ 8727 h 10137"/>
                  <a:gd name="connsiteX11" fmla="*/ 6098 w 10000"/>
                  <a:gd name="connsiteY11" fmla="*/ 8886 h 10137"/>
                  <a:gd name="connsiteX12" fmla="*/ 5801 w 10000"/>
                  <a:gd name="connsiteY12" fmla="*/ 9048 h 10137"/>
                  <a:gd name="connsiteX13" fmla="*/ 5475 w 10000"/>
                  <a:gd name="connsiteY13" fmla="*/ 9190 h 10137"/>
                  <a:gd name="connsiteX14" fmla="*/ 5163 w 10000"/>
                  <a:gd name="connsiteY14" fmla="*/ 9344 h 10137"/>
                  <a:gd name="connsiteX15" fmla="*/ 4837 w 10000"/>
                  <a:gd name="connsiteY15" fmla="*/ 9489 h 10137"/>
                  <a:gd name="connsiteX16" fmla="*/ 4214 w 10000"/>
                  <a:gd name="connsiteY16" fmla="*/ 9756 h 10137"/>
                  <a:gd name="connsiteX17" fmla="*/ 3368 w 10000"/>
                  <a:gd name="connsiteY17" fmla="*/ 10137 h 10137"/>
                  <a:gd name="connsiteX18" fmla="*/ 29 w 10000"/>
                  <a:gd name="connsiteY18" fmla="*/ 8803 h 10137"/>
                  <a:gd name="connsiteX19" fmla="*/ 30 w 10000"/>
                  <a:gd name="connsiteY19" fmla="*/ 8360 h 10137"/>
                  <a:gd name="connsiteX20" fmla="*/ 0 w 10000"/>
                  <a:gd name="connsiteY20" fmla="*/ 7987 h 10137"/>
                  <a:gd name="connsiteX21" fmla="*/ 15 w 10000"/>
                  <a:gd name="connsiteY21" fmla="*/ 7612 h 10137"/>
                  <a:gd name="connsiteX22" fmla="*/ 59 w 10000"/>
                  <a:gd name="connsiteY22" fmla="*/ 7223 h 10137"/>
                  <a:gd name="connsiteX23" fmla="*/ 134 w 10000"/>
                  <a:gd name="connsiteY23" fmla="*/ 6842 h 10137"/>
                  <a:gd name="connsiteX24" fmla="*/ 252 w 10000"/>
                  <a:gd name="connsiteY24" fmla="*/ 6460 h 10137"/>
                  <a:gd name="connsiteX25" fmla="*/ 401 w 10000"/>
                  <a:gd name="connsiteY25" fmla="*/ 6078 h 10137"/>
                  <a:gd name="connsiteX26" fmla="*/ 579 w 10000"/>
                  <a:gd name="connsiteY26" fmla="*/ 5706 h 10137"/>
                  <a:gd name="connsiteX27" fmla="*/ 772 w 10000"/>
                  <a:gd name="connsiteY27" fmla="*/ 5324 h 10137"/>
                  <a:gd name="connsiteX28" fmla="*/ 1024 w 10000"/>
                  <a:gd name="connsiteY28" fmla="*/ 4950 h 10137"/>
                  <a:gd name="connsiteX29" fmla="*/ 1306 w 10000"/>
                  <a:gd name="connsiteY29" fmla="*/ 4587 h 10137"/>
                  <a:gd name="connsiteX30" fmla="*/ 1617 w 10000"/>
                  <a:gd name="connsiteY30" fmla="*/ 4211 h 10137"/>
                  <a:gd name="connsiteX31" fmla="*/ 1795 w 10000"/>
                  <a:gd name="connsiteY31" fmla="*/ 4036 h 10137"/>
                  <a:gd name="connsiteX32" fmla="*/ 1973 w 10000"/>
                  <a:gd name="connsiteY32" fmla="*/ 3851 h 10137"/>
                  <a:gd name="connsiteX33" fmla="*/ 2166 w 10000"/>
                  <a:gd name="connsiteY33" fmla="*/ 3676 h 10137"/>
                  <a:gd name="connsiteX34" fmla="*/ 2359 w 10000"/>
                  <a:gd name="connsiteY34" fmla="*/ 3501 h 10137"/>
                  <a:gd name="connsiteX35" fmla="*/ 2567 w 10000"/>
                  <a:gd name="connsiteY35" fmla="*/ 3327 h 10137"/>
                  <a:gd name="connsiteX36" fmla="*/ 2789 w 10000"/>
                  <a:gd name="connsiteY36" fmla="*/ 3158 h 10137"/>
                  <a:gd name="connsiteX37" fmla="*/ 3012 w 10000"/>
                  <a:gd name="connsiteY37" fmla="*/ 2984 h 10137"/>
                  <a:gd name="connsiteX38" fmla="*/ 3249 w 10000"/>
                  <a:gd name="connsiteY38" fmla="*/ 2815 h 10137"/>
                  <a:gd name="connsiteX39" fmla="*/ 3487 w 10000"/>
                  <a:gd name="connsiteY39" fmla="*/ 2648 h 10137"/>
                  <a:gd name="connsiteX40" fmla="*/ 3754 w 10000"/>
                  <a:gd name="connsiteY40" fmla="*/ 2480 h 10137"/>
                  <a:gd name="connsiteX41" fmla="*/ 4006 w 10000"/>
                  <a:gd name="connsiteY41" fmla="*/ 2326 h 10137"/>
                  <a:gd name="connsiteX42" fmla="*/ 4288 w 10000"/>
                  <a:gd name="connsiteY42" fmla="*/ 2158 h 10137"/>
                  <a:gd name="connsiteX43" fmla="*/ 4555 w 10000"/>
                  <a:gd name="connsiteY43" fmla="*/ 1999 h 10137"/>
                  <a:gd name="connsiteX44" fmla="*/ 4852 w 10000"/>
                  <a:gd name="connsiteY44" fmla="*/ 1845 h 10137"/>
                  <a:gd name="connsiteX45" fmla="*/ 5163 w 10000"/>
                  <a:gd name="connsiteY45" fmla="*/ 1693 h 10137"/>
                  <a:gd name="connsiteX46" fmla="*/ 5475 w 10000"/>
                  <a:gd name="connsiteY46" fmla="*/ 1549 h 10137"/>
                  <a:gd name="connsiteX47" fmla="*/ 5801 w 10000"/>
                  <a:gd name="connsiteY47" fmla="*/ 1395 h 10137"/>
                  <a:gd name="connsiteX48" fmla="*/ 6128 w 10000"/>
                  <a:gd name="connsiteY48" fmla="*/ 1260 h 10137"/>
                  <a:gd name="connsiteX49" fmla="*/ 6469 w 10000"/>
                  <a:gd name="connsiteY49" fmla="*/ 1114 h 10137"/>
                  <a:gd name="connsiteX50" fmla="*/ 6825 w 10000"/>
                  <a:gd name="connsiteY50" fmla="*/ 985 h 10137"/>
                  <a:gd name="connsiteX51" fmla="*/ 7181 w 10000"/>
                  <a:gd name="connsiteY51" fmla="*/ 839 h 10137"/>
                  <a:gd name="connsiteX52" fmla="*/ 7552 w 10000"/>
                  <a:gd name="connsiteY52" fmla="*/ 717 h 10137"/>
                  <a:gd name="connsiteX53" fmla="*/ 7938 w 10000"/>
                  <a:gd name="connsiteY53" fmla="*/ 579 h 10137"/>
                  <a:gd name="connsiteX54" fmla="*/ 8323 w 10000"/>
                  <a:gd name="connsiteY54" fmla="*/ 465 h 10137"/>
                  <a:gd name="connsiteX55" fmla="*/ 8724 w 10000"/>
                  <a:gd name="connsiteY55" fmla="*/ 335 h 10137"/>
                  <a:gd name="connsiteX56" fmla="*/ 9139 w 10000"/>
                  <a:gd name="connsiteY56" fmla="*/ 229 h 10137"/>
                  <a:gd name="connsiteX57" fmla="*/ 9570 w 10000"/>
                  <a:gd name="connsiteY57" fmla="*/ 113 h 10137"/>
                  <a:gd name="connsiteX58" fmla="*/ 10000 w 10000"/>
                  <a:gd name="connsiteY58" fmla="*/ 0 h 10137"/>
                  <a:gd name="connsiteX59" fmla="*/ 10000 w 10000"/>
                  <a:gd name="connsiteY59" fmla="*/ 0 h 10137"/>
                  <a:gd name="connsiteX60" fmla="*/ 9733 w 10000"/>
                  <a:gd name="connsiteY60" fmla="*/ 261 h 10137"/>
                  <a:gd name="connsiteX61" fmla="*/ 9510 w 10000"/>
                  <a:gd name="connsiteY61" fmla="*/ 503 h 10137"/>
                  <a:gd name="connsiteX62" fmla="*/ 9303 w 10000"/>
                  <a:gd name="connsiteY62" fmla="*/ 756 h 10137"/>
                  <a:gd name="connsiteX63" fmla="*/ 9139 w 10000"/>
                  <a:gd name="connsiteY63" fmla="*/ 992 h 10137"/>
                  <a:gd name="connsiteX64" fmla="*/ 8991 w 10000"/>
                  <a:gd name="connsiteY64" fmla="*/ 1228 h 10137"/>
                  <a:gd name="connsiteX65" fmla="*/ 8858 w 10000"/>
                  <a:gd name="connsiteY65" fmla="*/ 1463 h 10137"/>
                  <a:gd name="connsiteX66" fmla="*/ 8769 w 10000"/>
                  <a:gd name="connsiteY66" fmla="*/ 1684 h 10137"/>
                  <a:gd name="connsiteX67" fmla="*/ 8694 w 10000"/>
                  <a:gd name="connsiteY67" fmla="*/ 1914 h 10137"/>
                  <a:gd name="connsiteX68" fmla="*/ 8650 w 10000"/>
                  <a:gd name="connsiteY68" fmla="*/ 2144 h 10137"/>
                  <a:gd name="connsiteX69" fmla="*/ 8605 w 10000"/>
                  <a:gd name="connsiteY69" fmla="*/ 2366 h 10137"/>
                  <a:gd name="connsiteX70" fmla="*/ 8591 w 10000"/>
                  <a:gd name="connsiteY70" fmla="*/ 2587 h 10137"/>
                  <a:gd name="connsiteX71" fmla="*/ 8591 w 10000"/>
                  <a:gd name="connsiteY71" fmla="*/ 2798 h 10137"/>
                  <a:gd name="connsiteX72" fmla="*/ 8591 w 10000"/>
                  <a:gd name="connsiteY72" fmla="*/ 3012 h 10137"/>
                  <a:gd name="connsiteX73" fmla="*/ 8605 w 10000"/>
                  <a:gd name="connsiteY73" fmla="*/ 3227 h 10137"/>
                  <a:gd name="connsiteX74" fmla="*/ 8650 w 10000"/>
                  <a:gd name="connsiteY74" fmla="*/ 3647 h 10137"/>
                  <a:gd name="connsiteX75" fmla="*/ 8798 w 10000"/>
                  <a:gd name="connsiteY75" fmla="*/ 4486 h 10137"/>
                  <a:gd name="connsiteX76" fmla="*/ 8843 w 10000"/>
                  <a:gd name="connsiteY76" fmla="*/ 4911 h 10137"/>
                  <a:gd name="connsiteX77" fmla="*/ 8887 w 10000"/>
                  <a:gd name="connsiteY77" fmla="*/ 5125 h 10137"/>
                  <a:gd name="connsiteX78" fmla="*/ 8887 w 10000"/>
                  <a:gd name="connsiteY78" fmla="*/ 5332 h 10137"/>
                  <a:gd name="connsiteX79" fmla="*/ 8887 w 10000"/>
                  <a:gd name="connsiteY79" fmla="*/ 5546 h 10137"/>
                  <a:gd name="connsiteX80" fmla="*/ 8858 w 10000"/>
                  <a:gd name="connsiteY80" fmla="*/ 5760 h 10137"/>
                  <a:gd name="connsiteX81" fmla="*/ 8843 w 10000"/>
                  <a:gd name="connsiteY81" fmla="*/ 5974 h 10137"/>
                  <a:gd name="connsiteX82" fmla="*/ 8798 w 10000"/>
                  <a:gd name="connsiteY82" fmla="*/ 6193 h 10137"/>
                  <a:gd name="connsiteX83" fmla="*/ 8724 w 10000"/>
                  <a:gd name="connsiteY83" fmla="*/ 6406 h 10137"/>
                  <a:gd name="connsiteX84" fmla="*/ 8650 w 10000"/>
                  <a:gd name="connsiteY84" fmla="*/ 6629 h 10137"/>
                  <a:gd name="connsiteX85" fmla="*/ 8546 w 10000"/>
                  <a:gd name="connsiteY85" fmla="*/ 6856 h 10137"/>
                  <a:gd name="connsiteX86" fmla="*/ 8412 w 10000"/>
                  <a:gd name="connsiteY86" fmla="*/ 7087 h 10137"/>
                  <a:gd name="connsiteX87" fmla="*/ 8412 w 10000"/>
                  <a:gd name="connsiteY87" fmla="*/ 7087 h 10137"/>
                  <a:gd name="connsiteX0" fmla="*/ 8412 w 10000"/>
                  <a:gd name="connsiteY0" fmla="*/ 7087 h 10137"/>
                  <a:gd name="connsiteX1" fmla="*/ 8412 w 10000"/>
                  <a:gd name="connsiteY1" fmla="*/ 7087 h 10137"/>
                  <a:gd name="connsiteX2" fmla="*/ 8264 w 10000"/>
                  <a:gd name="connsiteY2" fmla="*/ 7276 h 10137"/>
                  <a:gd name="connsiteX3" fmla="*/ 8101 w 10000"/>
                  <a:gd name="connsiteY3" fmla="*/ 7466 h 10137"/>
                  <a:gd name="connsiteX4" fmla="*/ 7923 w 10000"/>
                  <a:gd name="connsiteY4" fmla="*/ 7659 h 10137"/>
                  <a:gd name="connsiteX5" fmla="*/ 7700 w 10000"/>
                  <a:gd name="connsiteY5" fmla="*/ 7840 h 10137"/>
                  <a:gd name="connsiteX6" fmla="*/ 7478 w 10000"/>
                  <a:gd name="connsiteY6" fmla="*/ 8024 h 10137"/>
                  <a:gd name="connsiteX7" fmla="*/ 7226 w 10000"/>
                  <a:gd name="connsiteY7" fmla="*/ 8208 h 10137"/>
                  <a:gd name="connsiteX8" fmla="*/ 6973 w 10000"/>
                  <a:gd name="connsiteY8" fmla="*/ 8383 h 10137"/>
                  <a:gd name="connsiteX9" fmla="*/ 6691 w 10000"/>
                  <a:gd name="connsiteY9" fmla="*/ 8558 h 10137"/>
                  <a:gd name="connsiteX10" fmla="*/ 6409 w 10000"/>
                  <a:gd name="connsiteY10" fmla="*/ 8727 h 10137"/>
                  <a:gd name="connsiteX11" fmla="*/ 6098 w 10000"/>
                  <a:gd name="connsiteY11" fmla="*/ 8886 h 10137"/>
                  <a:gd name="connsiteX12" fmla="*/ 5801 w 10000"/>
                  <a:gd name="connsiteY12" fmla="*/ 9048 h 10137"/>
                  <a:gd name="connsiteX13" fmla="*/ 5475 w 10000"/>
                  <a:gd name="connsiteY13" fmla="*/ 9190 h 10137"/>
                  <a:gd name="connsiteX14" fmla="*/ 5163 w 10000"/>
                  <a:gd name="connsiteY14" fmla="*/ 9344 h 10137"/>
                  <a:gd name="connsiteX15" fmla="*/ 4837 w 10000"/>
                  <a:gd name="connsiteY15" fmla="*/ 9489 h 10137"/>
                  <a:gd name="connsiteX16" fmla="*/ 4214 w 10000"/>
                  <a:gd name="connsiteY16" fmla="*/ 9756 h 10137"/>
                  <a:gd name="connsiteX17" fmla="*/ 3368 w 10000"/>
                  <a:gd name="connsiteY17" fmla="*/ 10137 h 10137"/>
                  <a:gd name="connsiteX18" fmla="*/ 118 w 10000"/>
                  <a:gd name="connsiteY18" fmla="*/ 8940 h 10137"/>
                  <a:gd name="connsiteX19" fmla="*/ 30 w 10000"/>
                  <a:gd name="connsiteY19" fmla="*/ 8360 h 10137"/>
                  <a:gd name="connsiteX20" fmla="*/ 0 w 10000"/>
                  <a:gd name="connsiteY20" fmla="*/ 7987 h 10137"/>
                  <a:gd name="connsiteX21" fmla="*/ 15 w 10000"/>
                  <a:gd name="connsiteY21" fmla="*/ 7612 h 10137"/>
                  <a:gd name="connsiteX22" fmla="*/ 59 w 10000"/>
                  <a:gd name="connsiteY22" fmla="*/ 7223 h 10137"/>
                  <a:gd name="connsiteX23" fmla="*/ 134 w 10000"/>
                  <a:gd name="connsiteY23" fmla="*/ 6842 h 10137"/>
                  <a:gd name="connsiteX24" fmla="*/ 252 w 10000"/>
                  <a:gd name="connsiteY24" fmla="*/ 6460 h 10137"/>
                  <a:gd name="connsiteX25" fmla="*/ 401 w 10000"/>
                  <a:gd name="connsiteY25" fmla="*/ 6078 h 10137"/>
                  <a:gd name="connsiteX26" fmla="*/ 579 w 10000"/>
                  <a:gd name="connsiteY26" fmla="*/ 5706 h 10137"/>
                  <a:gd name="connsiteX27" fmla="*/ 772 w 10000"/>
                  <a:gd name="connsiteY27" fmla="*/ 5324 h 10137"/>
                  <a:gd name="connsiteX28" fmla="*/ 1024 w 10000"/>
                  <a:gd name="connsiteY28" fmla="*/ 4950 h 10137"/>
                  <a:gd name="connsiteX29" fmla="*/ 1306 w 10000"/>
                  <a:gd name="connsiteY29" fmla="*/ 4587 h 10137"/>
                  <a:gd name="connsiteX30" fmla="*/ 1617 w 10000"/>
                  <a:gd name="connsiteY30" fmla="*/ 4211 h 10137"/>
                  <a:gd name="connsiteX31" fmla="*/ 1795 w 10000"/>
                  <a:gd name="connsiteY31" fmla="*/ 4036 h 10137"/>
                  <a:gd name="connsiteX32" fmla="*/ 1973 w 10000"/>
                  <a:gd name="connsiteY32" fmla="*/ 3851 h 10137"/>
                  <a:gd name="connsiteX33" fmla="*/ 2166 w 10000"/>
                  <a:gd name="connsiteY33" fmla="*/ 3676 h 10137"/>
                  <a:gd name="connsiteX34" fmla="*/ 2359 w 10000"/>
                  <a:gd name="connsiteY34" fmla="*/ 3501 h 10137"/>
                  <a:gd name="connsiteX35" fmla="*/ 2567 w 10000"/>
                  <a:gd name="connsiteY35" fmla="*/ 3327 h 10137"/>
                  <a:gd name="connsiteX36" fmla="*/ 2789 w 10000"/>
                  <a:gd name="connsiteY36" fmla="*/ 3158 h 10137"/>
                  <a:gd name="connsiteX37" fmla="*/ 3012 w 10000"/>
                  <a:gd name="connsiteY37" fmla="*/ 2984 h 10137"/>
                  <a:gd name="connsiteX38" fmla="*/ 3249 w 10000"/>
                  <a:gd name="connsiteY38" fmla="*/ 2815 h 10137"/>
                  <a:gd name="connsiteX39" fmla="*/ 3487 w 10000"/>
                  <a:gd name="connsiteY39" fmla="*/ 2648 h 10137"/>
                  <a:gd name="connsiteX40" fmla="*/ 3754 w 10000"/>
                  <a:gd name="connsiteY40" fmla="*/ 2480 h 10137"/>
                  <a:gd name="connsiteX41" fmla="*/ 4006 w 10000"/>
                  <a:gd name="connsiteY41" fmla="*/ 2326 h 10137"/>
                  <a:gd name="connsiteX42" fmla="*/ 4288 w 10000"/>
                  <a:gd name="connsiteY42" fmla="*/ 2158 h 10137"/>
                  <a:gd name="connsiteX43" fmla="*/ 4555 w 10000"/>
                  <a:gd name="connsiteY43" fmla="*/ 1999 h 10137"/>
                  <a:gd name="connsiteX44" fmla="*/ 4852 w 10000"/>
                  <a:gd name="connsiteY44" fmla="*/ 1845 h 10137"/>
                  <a:gd name="connsiteX45" fmla="*/ 5163 w 10000"/>
                  <a:gd name="connsiteY45" fmla="*/ 1693 h 10137"/>
                  <a:gd name="connsiteX46" fmla="*/ 5475 w 10000"/>
                  <a:gd name="connsiteY46" fmla="*/ 1549 h 10137"/>
                  <a:gd name="connsiteX47" fmla="*/ 5801 w 10000"/>
                  <a:gd name="connsiteY47" fmla="*/ 1395 h 10137"/>
                  <a:gd name="connsiteX48" fmla="*/ 6128 w 10000"/>
                  <a:gd name="connsiteY48" fmla="*/ 1260 h 10137"/>
                  <a:gd name="connsiteX49" fmla="*/ 6469 w 10000"/>
                  <a:gd name="connsiteY49" fmla="*/ 1114 h 10137"/>
                  <a:gd name="connsiteX50" fmla="*/ 6825 w 10000"/>
                  <a:gd name="connsiteY50" fmla="*/ 985 h 10137"/>
                  <a:gd name="connsiteX51" fmla="*/ 7181 w 10000"/>
                  <a:gd name="connsiteY51" fmla="*/ 839 h 10137"/>
                  <a:gd name="connsiteX52" fmla="*/ 7552 w 10000"/>
                  <a:gd name="connsiteY52" fmla="*/ 717 h 10137"/>
                  <a:gd name="connsiteX53" fmla="*/ 7938 w 10000"/>
                  <a:gd name="connsiteY53" fmla="*/ 579 h 10137"/>
                  <a:gd name="connsiteX54" fmla="*/ 8323 w 10000"/>
                  <a:gd name="connsiteY54" fmla="*/ 465 h 10137"/>
                  <a:gd name="connsiteX55" fmla="*/ 8724 w 10000"/>
                  <a:gd name="connsiteY55" fmla="*/ 335 h 10137"/>
                  <a:gd name="connsiteX56" fmla="*/ 9139 w 10000"/>
                  <a:gd name="connsiteY56" fmla="*/ 229 h 10137"/>
                  <a:gd name="connsiteX57" fmla="*/ 9570 w 10000"/>
                  <a:gd name="connsiteY57" fmla="*/ 113 h 10137"/>
                  <a:gd name="connsiteX58" fmla="*/ 10000 w 10000"/>
                  <a:gd name="connsiteY58" fmla="*/ 0 h 10137"/>
                  <a:gd name="connsiteX59" fmla="*/ 10000 w 10000"/>
                  <a:gd name="connsiteY59" fmla="*/ 0 h 10137"/>
                  <a:gd name="connsiteX60" fmla="*/ 9733 w 10000"/>
                  <a:gd name="connsiteY60" fmla="*/ 261 h 10137"/>
                  <a:gd name="connsiteX61" fmla="*/ 9510 w 10000"/>
                  <a:gd name="connsiteY61" fmla="*/ 503 h 10137"/>
                  <a:gd name="connsiteX62" fmla="*/ 9303 w 10000"/>
                  <a:gd name="connsiteY62" fmla="*/ 756 h 10137"/>
                  <a:gd name="connsiteX63" fmla="*/ 9139 w 10000"/>
                  <a:gd name="connsiteY63" fmla="*/ 992 h 10137"/>
                  <a:gd name="connsiteX64" fmla="*/ 8991 w 10000"/>
                  <a:gd name="connsiteY64" fmla="*/ 1228 h 10137"/>
                  <a:gd name="connsiteX65" fmla="*/ 8858 w 10000"/>
                  <a:gd name="connsiteY65" fmla="*/ 1463 h 10137"/>
                  <a:gd name="connsiteX66" fmla="*/ 8769 w 10000"/>
                  <a:gd name="connsiteY66" fmla="*/ 1684 h 10137"/>
                  <a:gd name="connsiteX67" fmla="*/ 8694 w 10000"/>
                  <a:gd name="connsiteY67" fmla="*/ 1914 h 10137"/>
                  <a:gd name="connsiteX68" fmla="*/ 8650 w 10000"/>
                  <a:gd name="connsiteY68" fmla="*/ 2144 h 10137"/>
                  <a:gd name="connsiteX69" fmla="*/ 8605 w 10000"/>
                  <a:gd name="connsiteY69" fmla="*/ 2366 h 10137"/>
                  <a:gd name="connsiteX70" fmla="*/ 8591 w 10000"/>
                  <a:gd name="connsiteY70" fmla="*/ 2587 h 10137"/>
                  <a:gd name="connsiteX71" fmla="*/ 8591 w 10000"/>
                  <a:gd name="connsiteY71" fmla="*/ 2798 h 10137"/>
                  <a:gd name="connsiteX72" fmla="*/ 8591 w 10000"/>
                  <a:gd name="connsiteY72" fmla="*/ 3012 h 10137"/>
                  <a:gd name="connsiteX73" fmla="*/ 8605 w 10000"/>
                  <a:gd name="connsiteY73" fmla="*/ 3227 h 10137"/>
                  <a:gd name="connsiteX74" fmla="*/ 8650 w 10000"/>
                  <a:gd name="connsiteY74" fmla="*/ 3647 h 10137"/>
                  <a:gd name="connsiteX75" fmla="*/ 8798 w 10000"/>
                  <a:gd name="connsiteY75" fmla="*/ 4486 h 10137"/>
                  <a:gd name="connsiteX76" fmla="*/ 8843 w 10000"/>
                  <a:gd name="connsiteY76" fmla="*/ 4911 h 10137"/>
                  <a:gd name="connsiteX77" fmla="*/ 8887 w 10000"/>
                  <a:gd name="connsiteY77" fmla="*/ 5125 h 10137"/>
                  <a:gd name="connsiteX78" fmla="*/ 8887 w 10000"/>
                  <a:gd name="connsiteY78" fmla="*/ 5332 h 10137"/>
                  <a:gd name="connsiteX79" fmla="*/ 8887 w 10000"/>
                  <a:gd name="connsiteY79" fmla="*/ 5546 h 10137"/>
                  <a:gd name="connsiteX80" fmla="*/ 8858 w 10000"/>
                  <a:gd name="connsiteY80" fmla="*/ 5760 h 10137"/>
                  <a:gd name="connsiteX81" fmla="*/ 8843 w 10000"/>
                  <a:gd name="connsiteY81" fmla="*/ 5974 h 10137"/>
                  <a:gd name="connsiteX82" fmla="*/ 8798 w 10000"/>
                  <a:gd name="connsiteY82" fmla="*/ 6193 h 10137"/>
                  <a:gd name="connsiteX83" fmla="*/ 8724 w 10000"/>
                  <a:gd name="connsiteY83" fmla="*/ 6406 h 10137"/>
                  <a:gd name="connsiteX84" fmla="*/ 8650 w 10000"/>
                  <a:gd name="connsiteY84" fmla="*/ 6629 h 10137"/>
                  <a:gd name="connsiteX85" fmla="*/ 8546 w 10000"/>
                  <a:gd name="connsiteY85" fmla="*/ 6856 h 10137"/>
                  <a:gd name="connsiteX86" fmla="*/ 8412 w 10000"/>
                  <a:gd name="connsiteY86" fmla="*/ 7087 h 10137"/>
                  <a:gd name="connsiteX87" fmla="*/ 8412 w 10000"/>
                  <a:gd name="connsiteY87" fmla="*/ 7087 h 10137"/>
                  <a:gd name="connsiteX0" fmla="*/ 8412 w 10000"/>
                  <a:gd name="connsiteY0" fmla="*/ 7087 h 10181"/>
                  <a:gd name="connsiteX1" fmla="*/ 8412 w 10000"/>
                  <a:gd name="connsiteY1" fmla="*/ 7087 h 10181"/>
                  <a:gd name="connsiteX2" fmla="*/ 8264 w 10000"/>
                  <a:gd name="connsiteY2" fmla="*/ 7276 h 10181"/>
                  <a:gd name="connsiteX3" fmla="*/ 8101 w 10000"/>
                  <a:gd name="connsiteY3" fmla="*/ 7466 h 10181"/>
                  <a:gd name="connsiteX4" fmla="*/ 7923 w 10000"/>
                  <a:gd name="connsiteY4" fmla="*/ 7659 h 10181"/>
                  <a:gd name="connsiteX5" fmla="*/ 7700 w 10000"/>
                  <a:gd name="connsiteY5" fmla="*/ 7840 h 10181"/>
                  <a:gd name="connsiteX6" fmla="*/ 7478 w 10000"/>
                  <a:gd name="connsiteY6" fmla="*/ 8024 h 10181"/>
                  <a:gd name="connsiteX7" fmla="*/ 7226 w 10000"/>
                  <a:gd name="connsiteY7" fmla="*/ 8208 h 10181"/>
                  <a:gd name="connsiteX8" fmla="*/ 6973 w 10000"/>
                  <a:gd name="connsiteY8" fmla="*/ 8383 h 10181"/>
                  <a:gd name="connsiteX9" fmla="*/ 6691 w 10000"/>
                  <a:gd name="connsiteY9" fmla="*/ 8558 h 10181"/>
                  <a:gd name="connsiteX10" fmla="*/ 6409 w 10000"/>
                  <a:gd name="connsiteY10" fmla="*/ 8727 h 10181"/>
                  <a:gd name="connsiteX11" fmla="*/ 6098 w 10000"/>
                  <a:gd name="connsiteY11" fmla="*/ 8886 h 10181"/>
                  <a:gd name="connsiteX12" fmla="*/ 5801 w 10000"/>
                  <a:gd name="connsiteY12" fmla="*/ 9048 h 10181"/>
                  <a:gd name="connsiteX13" fmla="*/ 5475 w 10000"/>
                  <a:gd name="connsiteY13" fmla="*/ 9190 h 10181"/>
                  <a:gd name="connsiteX14" fmla="*/ 5163 w 10000"/>
                  <a:gd name="connsiteY14" fmla="*/ 9344 h 10181"/>
                  <a:gd name="connsiteX15" fmla="*/ 4837 w 10000"/>
                  <a:gd name="connsiteY15" fmla="*/ 9489 h 10181"/>
                  <a:gd name="connsiteX16" fmla="*/ 4214 w 10000"/>
                  <a:gd name="connsiteY16" fmla="*/ 9756 h 10181"/>
                  <a:gd name="connsiteX17" fmla="*/ 3311 w 10000"/>
                  <a:gd name="connsiteY17" fmla="*/ 10181 h 10181"/>
                  <a:gd name="connsiteX18" fmla="*/ 118 w 10000"/>
                  <a:gd name="connsiteY18" fmla="*/ 8940 h 10181"/>
                  <a:gd name="connsiteX19" fmla="*/ 30 w 10000"/>
                  <a:gd name="connsiteY19" fmla="*/ 8360 h 10181"/>
                  <a:gd name="connsiteX20" fmla="*/ 0 w 10000"/>
                  <a:gd name="connsiteY20" fmla="*/ 7987 h 10181"/>
                  <a:gd name="connsiteX21" fmla="*/ 15 w 10000"/>
                  <a:gd name="connsiteY21" fmla="*/ 7612 h 10181"/>
                  <a:gd name="connsiteX22" fmla="*/ 59 w 10000"/>
                  <a:gd name="connsiteY22" fmla="*/ 7223 h 10181"/>
                  <a:gd name="connsiteX23" fmla="*/ 134 w 10000"/>
                  <a:gd name="connsiteY23" fmla="*/ 6842 h 10181"/>
                  <a:gd name="connsiteX24" fmla="*/ 252 w 10000"/>
                  <a:gd name="connsiteY24" fmla="*/ 6460 h 10181"/>
                  <a:gd name="connsiteX25" fmla="*/ 401 w 10000"/>
                  <a:gd name="connsiteY25" fmla="*/ 6078 h 10181"/>
                  <a:gd name="connsiteX26" fmla="*/ 579 w 10000"/>
                  <a:gd name="connsiteY26" fmla="*/ 5706 h 10181"/>
                  <a:gd name="connsiteX27" fmla="*/ 772 w 10000"/>
                  <a:gd name="connsiteY27" fmla="*/ 5324 h 10181"/>
                  <a:gd name="connsiteX28" fmla="*/ 1024 w 10000"/>
                  <a:gd name="connsiteY28" fmla="*/ 4950 h 10181"/>
                  <a:gd name="connsiteX29" fmla="*/ 1306 w 10000"/>
                  <a:gd name="connsiteY29" fmla="*/ 4587 h 10181"/>
                  <a:gd name="connsiteX30" fmla="*/ 1617 w 10000"/>
                  <a:gd name="connsiteY30" fmla="*/ 4211 h 10181"/>
                  <a:gd name="connsiteX31" fmla="*/ 1795 w 10000"/>
                  <a:gd name="connsiteY31" fmla="*/ 4036 h 10181"/>
                  <a:gd name="connsiteX32" fmla="*/ 1973 w 10000"/>
                  <a:gd name="connsiteY32" fmla="*/ 3851 h 10181"/>
                  <a:gd name="connsiteX33" fmla="*/ 2166 w 10000"/>
                  <a:gd name="connsiteY33" fmla="*/ 3676 h 10181"/>
                  <a:gd name="connsiteX34" fmla="*/ 2359 w 10000"/>
                  <a:gd name="connsiteY34" fmla="*/ 3501 h 10181"/>
                  <a:gd name="connsiteX35" fmla="*/ 2567 w 10000"/>
                  <a:gd name="connsiteY35" fmla="*/ 3327 h 10181"/>
                  <a:gd name="connsiteX36" fmla="*/ 2789 w 10000"/>
                  <a:gd name="connsiteY36" fmla="*/ 3158 h 10181"/>
                  <a:gd name="connsiteX37" fmla="*/ 3012 w 10000"/>
                  <a:gd name="connsiteY37" fmla="*/ 2984 h 10181"/>
                  <a:gd name="connsiteX38" fmla="*/ 3249 w 10000"/>
                  <a:gd name="connsiteY38" fmla="*/ 2815 h 10181"/>
                  <a:gd name="connsiteX39" fmla="*/ 3487 w 10000"/>
                  <a:gd name="connsiteY39" fmla="*/ 2648 h 10181"/>
                  <a:gd name="connsiteX40" fmla="*/ 3754 w 10000"/>
                  <a:gd name="connsiteY40" fmla="*/ 2480 h 10181"/>
                  <a:gd name="connsiteX41" fmla="*/ 4006 w 10000"/>
                  <a:gd name="connsiteY41" fmla="*/ 2326 h 10181"/>
                  <a:gd name="connsiteX42" fmla="*/ 4288 w 10000"/>
                  <a:gd name="connsiteY42" fmla="*/ 2158 h 10181"/>
                  <a:gd name="connsiteX43" fmla="*/ 4555 w 10000"/>
                  <a:gd name="connsiteY43" fmla="*/ 1999 h 10181"/>
                  <a:gd name="connsiteX44" fmla="*/ 4852 w 10000"/>
                  <a:gd name="connsiteY44" fmla="*/ 1845 h 10181"/>
                  <a:gd name="connsiteX45" fmla="*/ 5163 w 10000"/>
                  <a:gd name="connsiteY45" fmla="*/ 1693 h 10181"/>
                  <a:gd name="connsiteX46" fmla="*/ 5475 w 10000"/>
                  <a:gd name="connsiteY46" fmla="*/ 1549 h 10181"/>
                  <a:gd name="connsiteX47" fmla="*/ 5801 w 10000"/>
                  <a:gd name="connsiteY47" fmla="*/ 1395 h 10181"/>
                  <a:gd name="connsiteX48" fmla="*/ 6128 w 10000"/>
                  <a:gd name="connsiteY48" fmla="*/ 1260 h 10181"/>
                  <a:gd name="connsiteX49" fmla="*/ 6469 w 10000"/>
                  <a:gd name="connsiteY49" fmla="*/ 1114 h 10181"/>
                  <a:gd name="connsiteX50" fmla="*/ 6825 w 10000"/>
                  <a:gd name="connsiteY50" fmla="*/ 985 h 10181"/>
                  <a:gd name="connsiteX51" fmla="*/ 7181 w 10000"/>
                  <a:gd name="connsiteY51" fmla="*/ 839 h 10181"/>
                  <a:gd name="connsiteX52" fmla="*/ 7552 w 10000"/>
                  <a:gd name="connsiteY52" fmla="*/ 717 h 10181"/>
                  <a:gd name="connsiteX53" fmla="*/ 7938 w 10000"/>
                  <a:gd name="connsiteY53" fmla="*/ 579 h 10181"/>
                  <a:gd name="connsiteX54" fmla="*/ 8323 w 10000"/>
                  <a:gd name="connsiteY54" fmla="*/ 465 h 10181"/>
                  <a:gd name="connsiteX55" fmla="*/ 8724 w 10000"/>
                  <a:gd name="connsiteY55" fmla="*/ 335 h 10181"/>
                  <a:gd name="connsiteX56" fmla="*/ 9139 w 10000"/>
                  <a:gd name="connsiteY56" fmla="*/ 229 h 10181"/>
                  <a:gd name="connsiteX57" fmla="*/ 9570 w 10000"/>
                  <a:gd name="connsiteY57" fmla="*/ 113 h 10181"/>
                  <a:gd name="connsiteX58" fmla="*/ 10000 w 10000"/>
                  <a:gd name="connsiteY58" fmla="*/ 0 h 10181"/>
                  <a:gd name="connsiteX59" fmla="*/ 10000 w 10000"/>
                  <a:gd name="connsiteY59" fmla="*/ 0 h 10181"/>
                  <a:gd name="connsiteX60" fmla="*/ 9733 w 10000"/>
                  <a:gd name="connsiteY60" fmla="*/ 261 h 10181"/>
                  <a:gd name="connsiteX61" fmla="*/ 9510 w 10000"/>
                  <a:gd name="connsiteY61" fmla="*/ 503 h 10181"/>
                  <a:gd name="connsiteX62" fmla="*/ 9303 w 10000"/>
                  <a:gd name="connsiteY62" fmla="*/ 756 h 10181"/>
                  <a:gd name="connsiteX63" fmla="*/ 9139 w 10000"/>
                  <a:gd name="connsiteY63" fmla="*/ 992 h 10181"/>
                  <a:gd name="connsiteX64" fmla="*/ 8991 w 10000"/>
                  <a:gd name="connsiteY64" fmla="*/ 1228 h 10181"/>
                  <a:gd name="connsiteX65" fmla="*/ 8858 w 10000"/>
                  <a:gd name="connsiteY65" fmla="*/ 1463 h 10181"/>
                  <a:gd name="connsiteX66" fmla="*/ 8769 w 10000"/>
                  <a:gd name="connsiteY66" fmla="*/ 1684 h 10181"/>
                  <a:gd name="connsiteX67" fmla="*/ 8694 w 10000"/>
                  <a:gd name="connsiteY67" fmla="*/ 1914 h 10181"/>
                  <a:gd name="connsiteX68" fmla="*/ 8650 w 10000"/>
                  <a:gd name="connsiteY68" fmla="*/ 2144 h 10181"/>
                  <a:gd name="connsiteX69" fmla="*/ 8605 w 10000"/>
                  <a:gd name="connsiteY69" fmla="*/ 2366 h 10181"/>
                  <a:gd name="connsiteX70" fmla="*/ 8591 w 10000"/>
                  <a:gd name="connsiteY70" fmla="*/ 2587 h 10181"/>
                  <a:gd name="connsiteX71" fmla="*/ 8591 w 10000"/>
                  <a:gd name="connsiteY71" fmla="*/ 2798 h 10181"/>
                  <a:gd name="connsiteX72" fmla="*/ 8591 w 10000"/>
                  <a:gd name="connsiteY72" fmla="*/ 3012 h 10181"/>
                  <a:gd name="connsiteX73" fmla="*/ 8605 w 10000"/>
                  <a:gd name="connsiteY73" fmla="*/ 3227 h 10181"/>
                  <a:gd name="connsiteX74" fmla="*/ 8650 w 10000"/>
                  <a:gd name="connsiteY74" fmla="*/ 3647 h 10181"/>
                  <a:gd name="connsiteX75" fmla="*/ 8798 w 10000"/>
                  <a:gd name="connsiteY75" fmla="*/ 4486 h 10181"/>
                  <a:gd name="connsiteX76" fmla="*/ 8843 w 10000"/>
                  <a:gd name="connsiteY76" fmla="*/ 4911 h 10181"/>
                  <a:gd name="connsiteX77" fmla="*/ 8887 w 10000"/>
                  <a:gd name="connsiteY77" fmla="*/ 5125 h 10181"/>
                  <a:gd name="connsiteX78" fmla="*/ 8887 w 10000"/>
                  <a:gd name="connsiteY78" fmla="*/ 5332 h 10181"/>
                  <a:gd name="connsiteX79" fmla="*/ 8887 w 10000"/>
                  <a:gd name="connsiteY79" fmla="*/ 5546 h 10181"/>
                  <a:gd name="connsiteX80" fmla="*/ 8858 w 10000"/>
                  <a:gd name="connsiteY80" fmla="*/ 5760 h 10181"/>
                  <a:gd name="connsiteX81" fmla="*/ 8843 w 10000"/>
                  <a:gd name="connsiteY81" fmla="*/ 5974 h 10181"/>
                  <a:gd name="connsiteX82" fmla="*/ 8798 w 10000"/>
                  <a:gd name="connsiteY82" fmla="*/ 6193 h 10181"/>
                  <a:gd name="connsiteX83" fmla="*/ 8724 w 10000"/>
                  <a:gd name="connsiteY83" fmla="*/ 6406 h 10181"/>
                  <a:gd name="connsiteX84" fmla="*/ 8650 w 10000"/>
                  <a:gd name="connsiteY84" fmla="*/ 6629 h 10181"/>
                  <a:gd name="connsiteX85" fmla="*/ 8546 w 10000"/>
                  <a:gd name="connsiteY85" fmla="*/ 6856 h 10181"/>
                  <a:gd name="connsiteX86" fmla="*/ 8412 w 10000"/>
                  <a:gd name="connsiteY86" fmla="*/ 7087 h 10181"/>
                  <a:gd name="connsiteX87" fmla="*/ 8412 w 10000"/>
                  <a:gd name="connsiteY87" fmla="*/ 7087 h 10181"/>
                  <a:gd name="connsiteX0" fmla="*/ 8412 w 10000"/>
                  <a:gd name="connsiteY0" fmla="*/ 7087 h 10181"/>
                  <a:gd name="connsiteX1" fmla="*/ 8412 w 10000"/>
                  <a:gd name="connsiteY1" fmla="*/ 7087 h 10181"/>
                  <a:gd name="connsiteX2" fmla="*/ 8264 w 10000"/>
                  <a:gd name="connsiteY2" fmla="*/ 7276 h 10181"/>
                  <a:gd name="connsiteX3" fmla="*/ 8101 w 10000"/>
                  <a:gd name="connsiteY3" fmla="*/ 7466 h 10181"/>
                  <a:gd name="connsiteX4" fmla="*/ 7923 w 10000"/>
                  <a:gd name="connsiteY4" fmla="*/ 7659 h 10181"/>
                  <a:gd name="connsiteX5" fmla="*/ 7700 w 10000"/>
                  <a:gd name="connsiteY5" fmla="*/ 7840 h 10181"/>
                  <a:gd name="connsiteX6" fmla="*/ 7478 w 10000"/>
                  <a:gd name="connsiteY6" fmla="*/ 8024 h 10181"/>
                  <a:gd name="connsiteX7" fmla="*/ 7226 w 10000"/>
                  <a:gd name="connsiteY7" fmla="*/ 8208 h 10181"/>
                  <a:gd name="connsiteX8" fmla="*/ 6973 w 10000"/>
                  <a:gd name="connsiteY8" fmla="*/ 8383 h 10181"/>
                  <a:gd name="connsiteX9" fmla="*/ 6691 w 10000"/>
                  <a:gd name="connsiteY9" fmla="*/ 8558 h 10181"/>
                  <a:gd name="connsiteX10" fmla="*/ 6409 w 10000"/>
                  <a:gd name="connsiteY10" fmla="*/ 8727 h 10181"/>
                  <a:gd name="connsiteX11" fmla="*/ 6098 w 10000"/>
                  <a:gd name="connsiteY11" fmla="*/ 8886 h 10181"/>
                  <a:gd name="connsiteX12" fmla="*/ 5801 w 10000"/>
                  <a:gd name="connsiteY12" fmla="*/ 9048 h 10181"/>
                  <a:gd name="connsiteX13" fmla="*/ 5475 w 10000"/>
                  <a:gd name="connsiteY13" fmla="*/ 9190 h 10181"/>
                  <a:gd name="connsiteX14" fmla="*/ 5163 w 10000"/>
                  <a:gd name="connsiteY14" fmla="*/ 9344 h 10181"/>
                  <a:gd name="connsiteX15" fmla="*/ 4837 w 10000"/>
                  <a:gd name="connsiteY15" fmla="*/ 9489 h 10181"/>
                  <a:gd name="connsiteX16" fmla="*/ 4214 w 10000"/>
                  <a:gd name="connsiteY16" fmla="*/ 9756 h 10181"/>
                  <a:gd name="connsiteX17" fmla="*/ 3311 w 10000"/>
                  <a:gd name="connsiteY17" fmla="*/ 10181 h 10181"/>
                  <a:gd name="connsiteX18" fmla="*/ 89 w 10000"/>
                  <a:gd name="connsiteY18" fmla="*/ 8911 h 10181"/>
                  <a:gd name="connsiteX19" fmla="*/ 30 w 10000"/>
                  <a:gd name="connsiteY19" fmla="*/ 8360 h 10181"/>
                  <a:gd name="connsiteX20" fmla="*/ 0 w 10000"/>
                  <a:gd name="connsiteY20" fmla="*/ 7987 h 10181"/>
                  <a:gd name="connsiteX21" fmla="*/ 15 w 10000"/>
                  <a:gd name="connsiteY21" fmla="*/ 7612 h 10181"/>
                  <a:gd name="connsiteX22" fmla="*/ 59 w 10000"/>
                  <a:gd name="connsiteY22" fmla="*/ 7223 h 10181"/>
                  <a:gd name="connsiteX23" fmla="*/ 134 w 10000"/>
                  <a:gd name="connsiteY23" fmla="*/ 6842 h 10181"/>
                  <a:gd name="connsiteX24" fmla="*/ 252 w 10000"/>
                  <a:gd name="connsiteY24" fmla="*/ 6460 h 10181"/>
                  <a:gd name="connsiteX25" fmla="*/ 401 w 10000"/>
                  <a:gd name="connsiteY25" fmla="*/ 6078 h 10181"/>
                  <a:gd name="connsiteX26" fmla="*/ 579 w 10000"/>
                  <a:gd name="connsiteY26" fmla="*/ 5706 h 10181"/>
                  <a:gd name="connsiteX27" fmla="*/ 772 w 10000"/>
                  <a:gd name="connsiteY27" fmla="*/ 5324 h 10181"/>
                  <a:gd name="connsiteX28" fmla="*/ 1024 w 10000"/>
                  <a:gd name="connsiteY28" fmla="*/ 4950 h 10181"/>
                  <a:gd name="connsiteX29" fmla="*/ 1306 w 10000"/>
                  <a:gd name="connsiteY29" fmla="*/ 4587 h 10181"/>
                  <a:gd name="connsiteX30" fmla="*/ 1617 w 10000"/>
                  <a:gd name="connsiteY30" fmla="*/ 4211 h 10181"/>
                  <a:gd name="connsiteX31" fmla="*/ 1795 w 10000"/>
                  <a:gd name="connsiteY31" fmla="*/ 4036 h 10181"/>
                  <a:gd name="connsiteX32" fmla="*/ 1973 w 10000"/>
                  <a:gd name="connsiteY32" fmla="*/ 3851 h 10181"/>
                  <a:gd name="connsiteX33" fmla="*/ 2166 w 10000"/>
                  <a:gd name="connsiteY33" fmla="*/ 3676 h 10181"/>
                  <a:gd name="connsiteX34" fmla="*/ 2359 w 10000"/>
                  <a:gd name="connsiteY34" fmla="*/ 3501 h 10181"/>
                  <a:gd name="connsiteX35" fmla="*/ 2567 w 10000"/>
                  <a:gd name="connsiteY35" fmla="*/ 3327 h 10181"/>
                  <a:gd name="connsiteX36" fmla="*/ 2789 w 10000"/>
                  <a:gd name="connsiteY36" fmla="*/ 3158 h 10181"/>
                  <a:gd name="connsiteX37" fmla="*/ 3012 w 10000"/>
                  <a:gd name="connsiteY37" fmla="*/ 2984 h 10181"/>
                  <a:gd name="connsiteX38" fmla="*/ 3249 w 10000"/>
                  <a:gd name="connsiteY38" fmla="*/ 2815 h 10181"/>
                  <a:gd name="connsiteX39" fmla="*/ 3487 w 10000"/>
                  <a:gd name="connsiteY39" fmla="*/ 2648 h 10181"/>
                  <a:gd name="connsiteX40" fmla="*/ 3754 w 10000"/>
                  <a:gd name="connsiteY40" fmla="*/ 2480 h 10181"/>
                  <a:gd name="connsiteX41" fmla="*/ 4006 w 10000"/>
                  <a:gd name="connsiteY41" fmla="*/ 2326 h 10181"/>
                  <a:gd name="connsiteX42" fmla="*/ 4288 w 10000"/>
                  <a:gd name="connsiteY42" fmla="*/ 2158 h 10181"/>
                  <a:gd name="connsiteX43" fmla="*/ 4555 w 10000"/>
                  <a:gd name="connsiteY43" fmla="*/ 1999 h 10181"/>
                  <a:gd name="connsiteX44" fmla="*/ 4852 w 10000"/>
                  <a:gd name="connsiteY44" fmla="*/ 1845 h 10181"/>
                  <a:gd name="connsiteX45" fmla="*/ 5163 w 10000"/>
                  <a:gd name="connsiteY45" fmla="*/ 1693 h 10181"/>
                  <a:gd name="connsiteX46" fmla="*/ 5475 w 10000"/>
                  <a:gd name="connsiteY46" fmla="*/ 1549 h 10181"/>
                  <a:gd name="connsiteX47" fmla="*/ 5801 w 10000"/>
                  <a:gd name="connsiteY47" fmla="*/ 1395 h 10181"/>
                  <a:gd name="connsiteX48" fmla="*/ 6128 w 10000"/>
                  <a:gd name="connsiteY48" fmla="*/ 1260 h 10181"/>
                  <a:gd name="connsiteX49" fmla="*/ 6469 w 10000"/>
                  <a:gd name="connsiteY49" fmla="*/ 1114 h 10181"/>
                  <a:gd name="connsiteX50" fmla="*/ 6825 w 10000"/>
                  <a:gd name="connsiteY50" fmla="*/ 985 h 10181"/>
                  <a:gd name="connsiteX51" fmla="*/ 7181 w 10000"/>
                  <a:gd name="connsiteY51" fmla="*/ 839 h 10181"/>
                  <a:gd name="connsiteX52" fmla="*/ 7552 w 10000"/>
                  <a:gd name="connsiteY52" fmla="*/ 717 h 10181"/>
                  <a:gd name="connsiteX53" fmla="*/ 7938 w 10000"/>
                  <a:gd name="connsiteY53" fmla="*/ 579 h 10181"/>
                  <a:gd name="connsiteX54" fmla="*/ 8323 w 10000"/>
                  <a:gd name="connsiteY54" fmla="*/ 465 h 10181"/>
                  <a:gd name="connsiteX55" fmla="*/ 8724 w 10000"/>
                  <a:gd name="connsiteY55" fmla="*/ 335 h 10181"/>
                  <a:gd name="connsiteX56" fmla="*/ 9139 w 10000"/>
                  <a:gd name="connsiteY56" fmla="*/ 229 h 10181"/>
                  <a:gd name="connsiteX57" fmla="*/ 9570 w 10000"/>
                  <a:gd name="connsiteY57" fmla="*/ 113 h 10181"/>
                  <a:gd name="connsiteX58" fmla="*/ 10000 w 10000"/>
                  <a:gd name="connsiteY58" fmla="*/ 0 h 10181"/>
                  <a:gd name="connsiteX59" fmla="*/ 10000 w 10000"/>
                  <a:gd name="connsiteY59" fmla="*/ 0 h 10181"/>
                  <a:gd name="connsiteX60" fmla="*/ 9733 w 10000"/>
                  <a:gd name="connsiteY60" fmla="*/ 261 h 10181"/>
                  <a:gd name="connsiteX61" fmla="*/ 9510 w 10000"/>
                  <a:gd name="connsiteY61" fmla="*/ 503 h 10181"/>
                  <a:gd name="connsiteX62" fmla="*/ 9303 w 10000"/>
                  <a:gd name="connsiteY62" fmla="*/ 756 h 10181"/>
                  <a:gd name="connsiteX63" fmla="*/ 9139 w 10000"/>
                  <a:gd name="connsiteY63" fmla="*/ 992 h 10181"/>
                  <a:gd name="connsiteX64" fmla="*/ 8991 w 10000"/>
                  <a:gd name="connsiteY64" fmla="*/ 1228 h 10181"/>
                  <a:gd name="connsiteX65" fmla="*/ 8858 w 10000"/>
                  <a:gd name="connsiteY65" fmla="*/ 1463 h 10181"/>
                  <a:gd name="connsiteX66" fmla="*/ 8769 w 10000"/>
                  <a:gd name="connsiteY66" fmla="*/ 1684 h 10181"/>
                  <a:gd name="connsiteX67" fmla="*/ 8694 w 10000"/>
                  <a:gd name="connsiteY67" fmla="*/ 1914 h 10181"/>
                  <a:gd name="connsiteX68" fmla="*/ 8650 w 10000"/>
                  <a:gd name="connsiteY68" fmla="*/ 2144 h 10181"/>
                  <a:gd name="connsiteX69" fmla="*/ 8605 w 10000"/>
                  <a:gd name="connsiteY69" fmla="*/ 2366 h 10181"/>
                  <a:gd name="connsiteX70" fmla="*/ 8591 w 10000"/>
                  <a:gd name="connsiteY70" fmla="*/ 2587 h 10181"/>
                  <a:gd name="connsiteX71" fmla="*/ 8591 w 10000"/>
                  <a:gd name="connsiteY71" fmla="*/ 2798 h 10181"/>
                  <a:gd name="connsiteX72" fmla="*/ 8591 w 10000"/>
                  <a:gd name="connsiteY72" fmla="*/ 3012 h 10181"/>
                  <a:gd name="connsiteX73" fmla="*/ 8605 w 10000"/>
                  <a:gd name="connsiteY73" fmla="*/ 3227 h 10181"/>
                  <a:gd name="connsiteX74" fmla="*/ 8650 w 10000"/>
                  <a:gd name="connsiteY74" fmla="*/ 3647 h 10181"/>
                  <a:gd name="connsiteX75" fmla="*/ 8798 w 10000"/>
                  <a:gd name="connsiteY75" fmla="*/ 4486 h 10181"/>
                  <a:gd name="connsiteX76" fmla="*/ 8843 w 10000"/>
                  <a:gd name="connsiteY76" fmla="*/ 4911 h 10181"/>
                  <a:gd name="connsiteX77" fmla="*/ 8887 w 10000"/>
                  <a:gd name="connsiteY77" fmla="*/ 5125 h 10181"/>
                  <a:gd name="connsiteX78" fmla="*/ 8887 w 10000"/>
                  <a:gd name="connsiteY78" fmla="*/ 5332 h 10181"/>
                  <a:gd name="connsiteX79" fmla="*/ 8887 w 10000"/>
                  <a:gd name="connsiteY79" fmla="*/ 5546 h 10181"/>
                  <a:gd name="connsiteX80" fmla="*/ 8858 w 10000"/>
                  <a:gd name="connsiteY80" fmla="*/ 5760 h 10181"/>
                  <a:gd name="connsiteX81" fmla="*/ 8843 w 10000"/>
                  <a:gd name="connsiteY81" fmla="*/ 5974 h 10181"/>
                  <a:gd name="connsiteX82" fmla="*/ 8798 w 10000"/>
                  <a:gd name="connsiteY82" fmla="*/ 6193 h 10181"/>
                  <a:gd name="connsiteX83" fmla="*/ 8724 w 10000"/>
                  <a:gd name="connsiteY83" fmla="*/ 6406 h 10181"/>
                  <a:gd name="connsiteX84" fmla="*/ 8650 w 10000"/>
                  <a:gd name="connsiteY84" fmla="*/ 6629 h 10181"/>
                  <a:gd name="connsiteX85" fmla="*/ 8546 w 10000"/>
                  <a:gd name="connsiteY85" fmla="*/ 6856 h 10181"/>
                  <a:gd name="connsiteX86" fmla="*/ 8412 w 10000"/>
                  <a:gd name="connsiteY86" fmla="*/ 7087 h 10181"/>
                  <a:gd name="connsiteX87" fmla="*/ 8412 w 10000"/>
                  <a:gd name="connsiteY87" fmla="*/ 7087 h 10181"/>
                  <a:gd name="connsiteX0" fmla="*/ 8412 w 10000"/>
                  <a:gd name="connsiteY0" fmla="*/ 7087 h 10181"/>
                  <a:gd name="connsiteX1" fmla="*/ 8412 w 10000"/>
                  <a:gd name="connsiteY1" fmla="*/ 7087 h 10181"/>
                  <a:gd name="connsiteX2" fmla="*/ 8264 w 10000"/>
                  <a:gd name="connsiteY2" fmla="*/ 7276 h 10181"/>
                  <a:gd name="connsiteX3" fmla="*/ 8101 w 10000"/>
                  <a:gd name="connsiteY3" fmla="*/ 7466 h 10181"/>
                  <a:gd name="connsiteX4" fmla="*/ 7923 w 10000"/>
                  <a:gd name="connsiteY4" fmla="*/ 7659 h 10181"/>
                  <a:gd name="connsiteX5" fmla="*/ 7700 w 10000"/>
                  <a:gd name="connsiteY5" fmla="*/ 7840 h 10181"/>
                  <a:gd name="connsiteX6" fmla="*/ 7478 w 10000"/>
                  <a:gd name="connsiteY6" fmla="*/ 8024 h 10181"/>
                  <a:gd name="connsiteX7" fmla="*/ 7226 w 10000"/>
                  <a:gd name="connsiteY7" fmla="*/ 8208 h 10181"/>
                  <a:gd name="connsiteX8" fmla="*/ 6973 w 10000"/>
                  <a:gd name="connsiteY8" fmla="*/ 8383 h 10181"/>
                  <a:gd name="connsiteX9" fmla="*/ 6691 w 10000"/>
                  <a:gd name="connsiteY9" fmla="*/ 8558 h 10181"/>
                  <a:gd name="connsiteX10" fmla="*/ 6409 w 10000"/>
                  <a:gd name="connsiteY10" fmla="*/ 8727 h 10181"/>
                  <a:gd name="connsiteX11" fmla="*/ 6098 w 10000"/>
                  <a:gd name="connsiteY11" fmla="*/ 8886 h 10181"/>
                  <a:gd name="connsiteX12" fmla="*/ 5801 w 10000"/>
                  <a:gd name="connsiteY12" fmla="*/ 9048 h 10181"/>
                  <a:gd name="connsiteX13" fmla="*/ 5475 w 10000"/>
                  <a:gd name="connsiteY13" fmla="*/ 9190 h 10181"/>
                  <a:gd name="connsiteX14" fmla="*/ 5163 w 10000"/>
                  <a:gd name="connsiteY14" fmla="*/ 9344 h 10181"/>
                  <a:gd name="connsiteX15" fmla="*/ 4837 w 10000"/>
                  <a:gd name="connsiteY15" fmla="*/ 9489 h 10181"/>
                  <a:gd name="connsiteX16" fmla="*/ 4214 w 10000"/>
                  <a:gd name="connsiteY16" fmla="*/ 9756 h 10181"/>
                  <a:gd name="connsiteX17" fmla="*/ 3311 w 10000"/>
                  <a:gd name="connsiteY17" fmla="*/ 10181 h 10181"/>
                  <a:gd name="connsiteX18" fmla="*/ 89 w 10000"/>
                  <a:gd name="connsiteY18" fmla="*/ 8911 h 10181"/>
                  <a:gd name="connsiteX19" fmla="*/ 30 w 10000"/>
                  <a:gd name="connsiteY19" fmla="*/ 8360 h 10181"/>
                  <a:gd name="connsiteX20" fmla="*/ 0 w 10000"/>
                  <a:gd name="connsiteY20" fmla="*/ 7987 h 10181"/>
                  <a:gd name="connsiteX21" fmla="*/ 15 w 10000"/>
                  <a:gd name="connsiteY21" fmla="*/ 7612 h 10181"/>
                  <a:gd name="connsiteX22" fmla="*/ 59 w 10000"/>
                  <a:gd name="connsiteY22" fmla="*/ 7223 h 10181"/>
                  <a:gd name="connsiteX23" fmla="*/ 134 w 10000"/>
                  <a:gd name="connsiteY23" fmla="*/ 6842 h 10181"/>
                  <a:gd name="connsiteX24" fmla="*/ 252 w 10000"/>
                  <a:gd name="connsiteY24" fmla="*/ 6460 h 10181"/>
                  <a:gd name="connsiteX25" fmla="*/ 401 w 10000"/>
                  <a:gd name="connsiteY25" fmla="*/ 6078 h 10181"/>
                  <a:gd name="connsiteX26" fmla="*/ 579 w 10000"/>
                  <a:gd name="connsiteY26" fmla="*/ 5706 h 10181"/>
                  <a:gd name="connsiteX27" fmla="*/ 772 w 10000"/>
                  <a:gd name="connsiteY27" fmla="*/ 5324 h 10181"/>
                  <a:gd name="connsiteX28" fmla="*/ 1024 w 10000"/>
                  <a:gd name="connsiteY28" fmla="*/ 4950 h 10181"/>
                  <a:gd name="connsiteX29" fmla="*/ 1306 w 10000"/>
                  <a:gd name="connsiteY29" fmla="*/ 4587 h 10181"/>
                  <a:gd name="connsiteX30" fmla="*/ 1617 w 10000"/>
                  <a:gd name="connsiteY30" fmla="*/ 4211 h 10181"/>
                  <a:gd name="connsiteX31" fmla="*/ 1795 w 10000"/>
                  <a:gd name="connsiteY31" fmla="*/ 4036 h 10181"/>
                  <a:gd name="connsiteX32" fmla="*/ 1973 w 10000"/>
                  <a:gd name="connsiteY32" fmla="*/ 3851 h 10181"/>
                  <a:gd name="connsiteX33" fmla="*/ 2166 w 10000"/>
                  <a:gd name="connsiteY33" fmla="*/ 3676 h 10181"/>
                  <a:gd name="connsiteX34" fmla="*/ 2359 w 10000"/>
                  <a:gd name="connsiteY34" fmla="*/ 3501 h 10181"/>
                  <a:gd name="connsiteX35" fmla="*/ 2567 w 10000"/>
                  <a:gd name="connsiteY35" fmla="*/ 3327 h 10181"/>
                  <a:gd name="connsiteX36" fmla="*/ 2789 w 10000"/>
                  <a:gd name="connsiteY36" fmla="*/ 3158 h 10181"/>
                  <a:gd name="connsiteX37" fmla="*/ 3012 w 10000"/>
                  <a:gd name="connsiteY37" fmla="*/ 2984 h 10181"/>
                  <a:gd name="connsiteX38" fmla="*/ 3249 w 10000"/>
                  <a:gd name="connsiteY38" fmla="*/ 2815 h 10181"/>
                  <a:gd name="connsiteX39" fmla="*/ 3487 w 10000"/>
                  <a:gd name="connsiteY39" fmla="*/ 2648 h 10181"/>
                  <a:gd name="connsiteX40" fmla="*/ 3754 w 10000"/>
                  <a:gd name="connsiteY40" fmla="*/ 2480 h 10181"/>
                  <a:gd name="connsiteX41" fmla="*/ 4006 w 10000"/>
                  <a:gd name="connsiteY41" fmla="*/ 2326 h 10181"/>
                  <a:gd name="connsiteX42" fmla="*/ 4288 w 10000"/>
                  <a:gd name="connsiteY42" fmla="*/ 2158 h 10181"/>
                  <a:gd name="connsiteX43" fmla="*/ 4555 w 10000"/>
                  <a:gd name="connsiteY43" fmla="*/ 1999 h 10181"/>
                  <a:gd name="connsiteX44" fmla="*/ 4852 w 10000"/>
                  <a:gd name="connsiteY44" fmla="*/ 1845 h 10181"/>
                  <a:gd name="connsiteX45" fmla="*/ 5163 w 10000"/>
                  <a:gd name="connsiteY45" fmla="*/ 1693 h 10181"/>
                  <a:gd name="connsiteX46" fmla="*/ 5475 w 10000"/>
                  <a:gd name="connsiteY46" fmla="*/ 1549 h 10181"/>
                  <a:gd name="connsiteX47" fmla="*/ 5801 w 10000"/>
                  <a:gd name="connsiteY47" fmla="*/ 1395 h 10181"/>
                  <a:gd name="connsiteX48" fmla="*/ 6128 w 10000"/>
                  <a:gd name="connsiteY48" fmla="*/ 1260 h 10181"/>
                  <a:gd name="connsiteX49" fmla="*/ 6469 w 10000"/>
                  <a:gd name="connsiteY49" fmla="*/ 1114 h 10181"/>
                  <a:gd name="connsiteX50" fmla="*/ 6825 w 10000"/>
                  <a:gd name="connsiteY50" fmla="*/ 985 h 10181"/>
                  <a:gd name="connsiteX51" fmla="*/ 7181 w 10000"/>
                  <a:gd name="connsiteY51" fmla="*/ 839 h 10181"/>
                  <a:gd name="connsiteX52" fmla="*/ 7552 w 10000"/>
                  <a:gd name="connsiteY52" fmla="*/ 717 h 10181"/>
                  <a:gd name="connsiteX53" fmla="*/ 7938 w 10000"/>
                  <a:gd name="connsiteY53" fmla="*/ 579 h 10181"/>
                  <a:gd name="connsiteX54" fmla="*/ 8323 w 10000"/>
                  <a:gd name="connsiteY54" fmla="*/ 465 h 10181"/>
                  <a:gd name="connsiteX55" fmla="*/ 8724 w 10000"/>
                  <a:gd name="connsiteY55" fmla="*/ 335 h 10181"/>
                  <a:gd name="connsiteX56" fmla="*/ 9139 w 10000"/>
                  <a:gd name="connsiteY56" fmla="*/ 229 h 10181"/>
                  <a:gd name="connsiteX57" fmla="*/ 9570 w 10000"/>
                  <a:gd name="connsiteY57" fmla="*/ 113 h 10181"/>
                  <a:gd name="connsiteX58" fmla="*/ 10000 w 10000"/>
                  <a:gd name="connsiteY58" fmla="*/ 0 h 10181"/>
                  <a:gd name="connsiteX59" fmla="*/ 10000 w 10000"/>
                  <a:gd name="connsiteY59" fmla="*/ 0 h 10181"/>
                  <a:gd name="connsiteX60" fmla="*/ 9733 w 10000"/>
                  <a:gd name="connsiteY60" fmla="*/ 261 h 10181"/>
                  <a:gd name="connsiteX61" fmla="*/ 9510 w 10000"/>
                  <a:gd name="connsiteY61" fmla="*/ 503 h 10181"/>
                  <a:gd name="connsiteX62" fmla="*/ 9303 w 10000"/>
                  <a:gd name="connsiteY62" fmla="*/ 756 h 10181"/>
                  <a:gd name="connsiteX63" fmla="*/ 9139 w 10000"/>
                  <a:gd name="connsiteY63" fmla="*/ 992 h 10181"/>
                  <a:gd name="connsiteX64" fmla="*/ 8991 w 10000"/>
                  <a:gd name="connsiteY64" fmla="*/ 1228 h 10181"/>
                  <a:gd name="connsiteX65" fmla="*/ 8858 w 10000"/>
                  <a:gd name="connsiteY65" fmla="*/ 1463 h 10181"/>
                  <a:gd name="connsiteX66" fmla="*/ 8769 w 10000"/>
                  <a:gd name="connsiteY66" fmla="*/ 1684 h 10181"/>
                  <a:gd name="connsiteX67" fmla="*/ 8694 w 10000"/>
                  <a:gd name="connsiteY67" fmla="*/ 1914 h 10181"/>
                  <a:gd name="connsiteX68" fmla="*/ 8650 w 10000"/>
                  <a:gd name="connsiteY68" fmla="*/ 2144 h 10181"/>
                  <a:gd name="connsiteX69" fmla="*/ 8605 w 10000"/>
                  <a:gd name="connsiteY69" fmla="*/ 2366 h 10181"/>
                  <a:gd name="connsiteX70" fmla="*/ 8591 w 10000"/>
                  <a:gd name="connsiteY70" fmla="*/ 2587 h 10181"/>
                  <a:gd name="connsiteX71" fmla="*/ 8591 w 10000"/>
                  <a:gd name="connsiteY71" fmla="*/ 2798 h 10181"/>
                  <a:gd name="connsiteX72" fmla="*/ 8591 w 10000"/>
                  <a:gd name="connsiteY72" fmla="*/ 3012 h 10181"/>
                  <a:gd name="connsiteX73" fmla="*/ 8605 w 10000"/>
                  <a:gd name="connsiteY73" fmla="*/ 3227 h 10181"/>
                  <a:gd name="connsiteX74" fmla="*/ 8650 w 10000"/>
                  <a:gd name="connsiteY74" fmla="*/ 3647 h 10181"/>
                  <a:gd name="connsiteX75" fmla="*/ 8798 w 10000"/>
                  <a:gd name="connsiteY75" fmla="*/ 4486 h 10181"/>
                  <a:gd name="connsiteX76" fmla="*/ 8843 w 10000"/>
                  <a:gd name="connsiteY76" fmla="*/ 4911 h 10181"/>
                  <a:gd name="connsiteX77" fmla="*/ 8887 w 10000"/>
                  <a:gd name="connsiteY77" fmla="*/ 5125 h 10181"/>
                  <a:gd name="connsiteX78" fmla="*/ 8887 w 10000"/>
                  <a:gd name="connsiteY78" fmla="*/ 5332 h 10181"/>
                  <a:gd name="connsiteX79" fmla="*/ 8887 w 10000"/>
                  <a:gd name="connsiteY79" fmla="*/ 5546 h 10181"/>
                  <a:gd name="connsiteX80" fmla="*/ 8858 w 10000"/>
                  <a:gd name="connsiteY80" fmla="*/ 5760 h 10181"/>
                  <a:gd name="connsiteX81" fmla="*/ 8843 w 10000"/>
                  <a:gd name="connsiteY81" fmla="*/ 5974 h 10181"/>
                  <a:gd name="connsiteX82" fmla="*/ 8798 w 10000"/>
                  <a:gd name="connsiteY82" fmla="*/ 6193 h 10181"/>
                  <a:gd name="connsiteX83" fmla="*/ 8724 w 10000"/>
                  <a:gd name="connsiteY83" fmla="*/ 6406 h 10181"/>
                  <a:gd name="connsiteX84" fmla="*/ 8650 w 10000"/>
                  <a:gd name="connsiteY84" fmla="*/ 6629 h 10181"/>
                  <a:gd name="connsiteX85" fmla="*/ 8546 w 10000"/>
                  <a:gd name="connsiteY85" fmla="*/ 6856 h 10181"/>
                  <a:gd name="connsiteX86" fmla="*/ 8412 w 10000"/>
                  <a:gd name="connsiteY86" fmla="*/ 7087 h 10181"/>
                  <a:gd name="connsiteX87" fmla="*/ 8412 w 10000"/>
                  <a:gd name="connsiteY87" fmla="*/ 7087 h 10181"/>
                  <a:gd name="connsiteX0" fmla="*/ 8412 w 10000"/>
                  <a:gd name="connsiteY0" fmla="*/ 7087 h 10181"/>
                  <a:gd name="connsiteX1" fmla="*/ 8412 w 10000"/>
                  <a:gd name="connsiteY1" fmla="*/ 7087 h 10181"/>
                  <a:gd name="connsiteX2" fmla="*/ 8264 w 10000"/>
                  <a:gd name="connsiteY2" fmla="*/ 7276 h 10181"/>
                  <a:gd name="connsiteX3" fmla="*/ 8101 w 10000"/>
                  <a:gd name="connsiteY3" fmla="*/ 7466 h 10181"/>
                  <a:gd name="connsiteX4" fmla="*/ 7923 w 10000"/>
                  <a:gd name="connsiteY4" fmla="*/ 7659 h 10181"/>
                  <a:gd name="connsiteX5" fmla="*/ 7700 w 10000"/>
                  <a:gd name="connsiteY5" fmla="*/ 7840 h 10181"/>
                  <a:gd name="connsiteX6" fmla="*/ 7478 w 10000"/>
                  <a:gd name="connsiteY6" fmla="*/ 8024 h 10181"/>
                  <a:gd name="connsiteX7" fmla="*/ 7226 w 10000"/>
                  <a:gd name="connsiteY7" fmla="*/ 8208 h 10181"/>
                  <a:gd name="connsiteX8" fmla="*/ 6973 w 10000"/>
                  <a:gd name="connsiteY8" fmla="*/ 8383 h 10181"/>
                  <a:gd name="connsiteX9" fmla="*/ 6691 w 10000"/>
                  <a:gd name="connsiteY9" fmla="*/ 8558 h 10181"/>
                  <a:gd name="connsiteX10" fmla="*/ 6409 w 10000"/>
                  <a:gd name="connsiteY10" fmla="*/ 8727 h 10181"/>
                  <a:gd name="connsiteX11" fmla="*/ 6098 w 10000"/>
                  <a:gd name="connsiteY11" fmla="*/ 8886 h 10181"/>
                  <a:gd name="connsiteX12" fmla="*/ 5801 w 10000"/>
                  <a:gd name="connsiteY12" fmla="*/ 9048 h 10181"/>
                  <a:gd name="connsiteX13" fmla="*/ 5475 w 10000"/>
                  <a:gd name="connsiteY13" fmla="*/ 9190 h 10181"/>
                  <a:gd name="connsiteX14" fmla="*/ 5163 w 10000"/>
                  <a:gd name="connsiteY14" fmla="*/ 9344 h 10181"/>
                  <a:gd name="connsiteX15" fmla="*/ 4837 w 10000"/>
                  <a:gd name="connsiteY15" fmla="*/ 9489 h 10181"/>
                  <a:gd name="connsiteX16" fmla="*/ 4214 w 10000"/>
                  <a:gd name="connsiteY16" fmla="*/ 9756 h 10181"/>
                  <a:gd name="connsiteX17" fmla="*/ 3311 w 10000"/>
                  <a:gd name="connsiteY17" fmla="*/ 10181 h 10181"/>
                  <a:gd name="connsiteX18" fmla="*/ 89 w 10000"/>
                  <a:gd name="connsiteY18" fmla="*/ 8911 h 10181"/>
                  <a:gd name="connsiteX19" fmla="*/ 30 w 10000"/>
                  <a:gd name="connsiteY19" fmla="*/ 8360 h 10181"/>
                  <a:gd name="connsiteX20" fmla="*/ 0 w 10000"/>
                  <a:gd name="connsiteY20" fmla="*/ 7987 h 10181"/>
                  <a:gd name="connsiteX21" fmla="*/ 15 w 10000"/>
                  <a:gd name="connsiteY21" fmla="*/ 7612 h 10181"/>
                  <a:gd name="connsiteX22" fmla="*/ 59 w 10000"/>
                  <a:gd name="connsiteY22" fmla="*/ 7223 h 10181"/>
                  <a:gd name="connsiteX23" fmla="*/ 134 w 10000"/>
                  <a:gd name="connsiteY23" fmla="*/ 6842 h 10181"/>
                  <a:gd name="connsiteX24" fmla="*/ 252 w 10000"/>
                  <a:gd name="connsiteY24" fmla="*/ 6460 h 10181"/>
                  <a:gd name="connsiteX25" fmla="*/ 401 w 10000"/>
                  <a:gd name="connsiteY25" fmla="*/ 6078 h 10181"/>
                  <a:gd name="connsiteX26" fmla="*/ 579 w 10000"/>
                  <a:gd name="connsiteY26" fmla="*/ 5706 h 10181"/>
                  <a:gd name="connsiteX27" fmla="*/ 772 w 10000"/>
                  <a:gd name="connsiteY27" fmla="*/ 5324 h 10181"/>
                  <a:gd name="connsiteX28" fmla="*/ 1024 w 10000"/>
                  <a:gd name="connsiteY28" fmla="*/ 4950 h 10181"/>
                  <a:gd name="connsiteX29" fmla="*/ 1306 w 10000"/>
                  <a:gd name="connsiteY29" fmla="*/ 4587 h 10181"/>
                  <a:gd name="connsiteX30" fmla="*/ 1617 w 10000"/>
                  <a:gd name="connsiteY30" fmla="*/ 4211 h 10181"/>
                  <a:gd name="connsiteX31" fmla="*/ 1795 w 10000"/>
                  <a:gd name="connsiteY31" fmla="*/ 4036 h 10181"/>
                  <a:gd name="connsiteX32" fmla="*/ 1973 w 10000"/>
                  <a:gd name="connsiteY32" fmla="*/ 3851 h 10181"/>
                  <a:gd name="connsiteX33" fmla="*/ 2166 w 10000"/>
                  <a:gd name="connsiteY33" fmla="*/ 3676 h 10181"/>
                  <a:gd name="connsiteX34" fmla="*/ 2359 w 10000"/>
                  <a:gd name="connsiteY34" fmla="*/ 3501 h 10181"/>
                  <a:gd name="connsiteX35" fmla="*/ 2567 w 10000"/>
                  <a:gd name="connsiteY35" fmla="*/ 3327 h 10181"/>
                  <a:gd name="connsiteX36" fmla="*/ 2789 w 10000"/>
                  <a:gd name="connsiteY36" fmla="*/ 3158 h 10181"/>
                  <a:gd name="connsiteX37" fmla="*/ 3012 w 10000"/>
                  <a:gd name="connsiteY37" fmla="*/ 2984 h 10181"/>
                  <a:gd name="connsiteX38" fmla="*/ 3249 w 10000"/>
                  <a:gd name="connsiteY38" fmla="*/ 2815 h 10181"/>
                  <a:gd name="connsiteX39" fmla="*/ 3487 w 10000"/>
                  <a:gd name="connsiteY39" fmla="*/ 2648 h 10181"/>
                  <a:gd name="connsiteX40" fmla="*/ 3754 w 10000"/>
                  <a:gd name="connsiteY40" fmla="*/ 2480 h 10181"/>
                  <a:gd name="connsiteX41" fmla="*/ 4006 w 10000"/>
                  <a:gd name="connsiteY41" fmla="*/ 2326 h 10181"/>
                  <a:gd name="connsiteX42" fmla="*/ 4288 w 10000"/>
                  <a:gd name="connsiteY42" fmla="*/ 2158 h 10181"/>
                  <a:gd name="connsiteX43" fmla="*/ 4555 w 10000"/>
                  <a:gd name="connsiteY43" fmla="*/ 1999 h 10181"/>
                  <a:gd name="connsiteX44" fmla="*/ 4852 w 10000"/>
                  <a:gd name="connsiteY44" fmla="*/ 1845 h 10181"/>
                  <a:gd name="connsiteX45" fmla="*/ 5163 w 10000"/>
                  <a:gd name="connsiteY45" fmla="*/ 1693 h 10181"/>
                  <a:gd name="connsiteX46" fmla="*/ 5475 w 10000"/>
                  <a:gd name="connsiteY46" fmla="*/ 1549 h 10181"/>
                  <a:gd name="connsiteX47" fmla="*/ 5801 w 10000"/>
                  <a:gd name="connsiteY47" fmla="*/ 1395 h 10181"/>
                  <a:gd name="connsiteX48" fmla="*/ 6128 w 10000"/>
                  <a:gd name="connsiteY48" fmla="*/ 1260 h 10181"/>
                  <a:gd name="connsiteX49" fmla="*/ 6469 w 10000"/>
                  <a:gd name="connsiteY49" fmla="*/ 1114 h 10181"/>
                  <a:gd name="connsiteX50" fmla="*/ 6825 w 10000"/>
                  <a:gd name="connsiteY50" fmla="*/ 985 h 10181"/>
                  <a:gd name="connsiteX51" fmla="*/ 7181 w 10000"/>
                  <a:gd name="connsiteY51" fmla="*/ 839 h 10181"/>
                  <a:gd name="connsiteX52" fmla="*/ 7552 w 10000"/>
                  <a:gd name="connsiteY52" fmla="*/ 717 h 10181"/>
                  <a:gd name="connsiteX53" fmla="*/ 7938 w 10000"/>
                  <a:gd name="connsiteY53" fmla="*/ 579 h 10181"/>
                  <a:gd name="connsiteX54" fmla="*/ 8323 w 10000"/>
                  <a:gd name="connsiteY54" fmla="*/ 465 h 10181"/>
                  <a:gd name="connsiteX55" fmla="*/ 8724 w 10000"/>
                  <a:gd name="connsiteY55" fmla="*/ 335 h 10181"/>
                  <a:gd name="connsiteX56" fmla="*/ 9139 w 10000"/>
                  <a:gd name="connsiteY56" fmla="*/ 229 h 10181"/>
                  <a:gd name="connsiteX57" fmla="*/ 9570 w 10000"/>
                  <a:gd name="connsiteY57" fmla="*/ 113 h 10181"/>
                  <a:gd name="connsiteX58" fmla="*/ 10000 w 10000"/>
                  <a:gd name="connsiteY58" fmla="*/ 0 h 10181"/>
                  <a:gd name="connsiteX59" fmla="*/ 10000 w 10000"/>
                  <a:gd name="connsiteY59" fmla="*/ 0 h 10181"/>
                  <a:gd name="connsiteX60" fmla="*/ 9733 w 10000"/>
                  <a:gd name="connsiteY60" fmla="*/ 261 h 10181"/>
                  <a:gd name="connsiteX61" fmla="*/ 9510 w 10000"/>
                  <a:gd name="connsiteY61" fmla="*/ 503 h 10181"/>
                  <a:gd name="connsiteX62" fmla="*/ 9303 w 10000"/>
                  <a:gd name="connsiteY62" fmla="*/ 756 h 10181"/>
                  <a:gd name="connsiteX63" fmla="*/ 9139 w 10000"/>
                  <a:gd name="connsiteY63" fmla="*/ 992 h 10181"/>
                  <a:gd name="connsiteX64" fmla="*/ 8991 w 10000"/>
                  <a:gd name="connsiteY64" fmla="*/ 1228 h 10181"/>
                  <a:gd name="connsiteX65" fmla="*/ 8858 w 10000"/>
                  <a:gd name="connsiteY65" fmla="*/ 1463 h 10181"/>
                  <a:gd name="connsiteX66" fmla="*/ 8769 w 10000"/>
                  <a:gd name="connsiteY66" fmla="*/ 1684 h 10181"/>
                  <a:gd name="connsiteX67" fmla="*/ 8694 w 10000"/>
                  <a:gd name="connsiteY67" fmla="*/ 1914 h 10181"/>
                  <a:gd name="connsiteX68" fmla="*/ 8650 w 10000"/>
                  <a:gd name="connsiteY68" fmla="*/ 2144 h 10181"/>
                  <a:gd name="connsiteX69" fmla="*/ 8605 w 10000"/>
                  <a:gd name="connsiteY69" fmla="*/ 2366 h 10181"/>
                  <a:gd name="connsiteX70" fmla="*/ 8591 w 10000"/>
                  <a:gd name="connsiteY70" fmla="*/ 2587 h 10181"/>
                  <a:gd name="connsiteX71" fmla="*/ 8591 w 10000"/>
                  <a:gd name="connsiteY71" fmla="*/ 2798 h 10181"/>
                  <a:gd name="connsiteX72" fmla="*/ 8591 w 10000"/>
                  <a:gd name="connsiteY72" fmla="*/ 3012 h 10181"/>
                  <a:gd name="connsiteX73" fmla="*/ 8605 w 10000"/>
                  <a:gd name="connsiteY73" fmla="*/ 3227 h 10181"/>
                  <a:gd name="connsiteX74" fmla="*/ 8650 w 10000"/>
                  <a:gd name="connsiteY74" fmla="*/ 3647 h 10181"/>
                  <a:gd name="connsiteX75" fmla="*/ 8798 w 10000"/>
                  <a:gd name="connsiteY75" fmla="*/ 4486 h 10181"/>
                  <a:gd name="connsiteX76" fmla="*/ 8843 w 10000"/>
                  <a:gd name="connsiteY76" fmla="*/ 4911 h 10181"/>
                  <a:gd name="connsiteX77" fmla="*/ 8887 w 10000"/>
                  <a:gd name="connsiteY77" fmla="*/ 5125 h 10181"/>
                  <a:gd name="connsiteX78" fmla="*/ 8887 w 10000"/>
                  <a:gd name="connsiteY78" fmla="*/ 5332 h 10181"/>
                  <a:gd name="connsiteX79" fmla="*/ 8887 w 10000"/>
                  <a:gd name="connsiteY79" fmla="*/ 5546 h 10181"/>
                  <a:gd name="connsiteX80" fmla="*/ 8858 w 10000"/>
                  <a:gd name="connsiteY80" fmla="*/ 5760 h 10181"/>
                  <a:gd name="connsiteX81" fmla="*/ 8843 w 10000"/>
                  <a:gd name="connsiteY81" fmla="*/ 5974 h 10181"/>
                  <a:gd name="connsiteX82" fmla="*/ 8798 w 10000"/>
                  <a:gd name="connsiteY82" fmla="*/ 6193 h 10181"/>
                  <a:gd name="connsiteX83" fmla="*/ 8724 w 10000"/>
                  <a:gd name="connsiteY83" fmla="*/ 6406 h 10181"/>
                  <a:gd name="connsiteX84" fmla="*/ 8650 w 10000"/>
                  <a:gd name="connsiteY84" fmla="*/ 6629 h 10181"/>
                  <a:gd name="connsiteX85" fmla="*/ 8546 w 10000"/>
                  <a:gd name="connsiteY85" fmla="*/ 6856 h 10181"/>
                  <a:gd name="connsiteX86" fmla="*/ 8412 w 10000"/>
                  <a:gd name="connsiteY86" fmla="*/ 7087 h 10181"/>
                  <a:gd name="connsiteX87" fmla="*/ 8412 w 10000"/>
                  <a:gd name="connsiteY87" fmla="*/ 7087 h 10181"/>
                  <a:gd name="connsiteX0" fmla="*/ 8412 w 10000"/>
                  <a:gd name="connsiteY0" fmla="*/ 7087 h 10181"/>
                  <a:gd name="connsiteX1" fmla="*/ 8412 w 10000"/>
                  <a:gd name="connsiteY1" fmla="*/ 7087 h 10181"/>
                  <a:gd name="connsiteX2" fmla="*/ 8264 w 10000"/>
                  <a:gd name="connsiteY2" fmla="*/ 7276 h 10181"/>
                  <a:gd name="connsiteX3" fmla="*/ 8101 w 10000"/>
                  <a:gd name="connsiteY3" fmla="*/ 7466 h 10181"/>
                  <a:gd name="connsiteX4" fmla="*/ 7923 w 10000"/>
                  <a:gd name="connsiteY4" fmla="*/ 7659 h 10181"/>
                  <a:gd name="connsiteX5" fmla="*/ 7700 w 10000"/>
                  <a:gd name="connsiteY5" fmla="*/ 7840 h 10181"/>
                  <a:gd name="connsiteX6" fmla="*/ 7478 w 10000"/>
                  <a:gd name="connsiteY6" fmla="*/ 8024 h 10181"/>
                  <a:gd name="connsiteX7" fmla="*/ 7226 w 10000"/>
                  <a:gd name="connsiteY7" fmla="*/ 8208 h 10181"/>
                  <a:gd name="connsiteX8" fmla="*/ 6973 w 10000"/>
                  <a:gd name="connsiteY8" fmla="*/ 8383 h 10181"/>
                  <a:gd name="connsiteX9" fmla="*/ 6691 w 10000"/>
                  <a:gd name="connsiteY9" fmla="*/ 8558 h 10181"/>
                  <a:gd name="connsiteX10" fmla="*/ 6409 w 10000"/>
                  <a:gd name="connsiteY10" fmla="*/ 8727 h 10181"/>
                  <a:gd name="connsiteX11" fmla="*/ 6098 w 10000"/>
                  <a:gd name="connsiteY11" fmla="*/ 8886 h 10181"/>
                  <a:gd name="connsiteX12" fmla="*/ 5801 w 10000"/>
                  <a:gd name="connsiteY12" fmla="*/ 9048 h 10181"/>
                  <a:gd name="connsiteX13" fmla="*/ 5475 w 10000"/>
                  <a:gd name="connsiteY13" fmla="*/ 9190 h 10181"/>
                  <a:gd name="connsiteX14" fmla="*/ 5163 w 10000"/>
                  <a:gd name="connsiteY14" fmla="*/ 9344 h 10181"/>
                  <a:gd name="connsiteX15" fmla="*/ 4837 w 10000"/>
                  <a:gd name="connsiteY15" fmla="*/ 9489 h 10181"/>
                  <a:gd name="connsiteX16" fmla="*/ 4214 w 10000"/>
                  <a:gd name="connsiteY16" fmla="*/ 9756 h 10181"/>
                  <a:gd name="connsiteX17" fmla="*/ 3311 w 10000"/>
                  <a:gd name="connsiteY17" fmla="*/ 10181 h 10181"/>
                  <a:gd name="connsiteX18" fmla="*/ 89 w 10000"/>
                  <a:gd name="connsiteY18" fmla="*/ 8911 h 10181"/>
                  <a:gd name="connsiteX19" fmla="*/ 30 w 10000"/>
                  <a:gd name="connsiteY19" fmla="*/ 8360 h 10181"/>
                  <a:gd name="connsiteX20" fmla="*/ 0 w 10000"/>
                  <a:gd name="connsiteY20" fmla="*/ 7987 h 10181"/>
                  <a:gd name="connsiteX21" fmla="*/ 15 w 10000"/>
                  <a:gd name="connsiteY21" fmla="*/ 7612 h 10181"/>
                  <a:gd name="connsiteX22" fmla="*/ 59 w 10000"/>
                  <a:gd name="connsiteY22" fmla="*/ 7223 h 10181"/>
                  <a:gd name="connsiteX23" fmla="*/ 134 w 10000"/>
                  <a:gd name="connsiteY23" fmla="*/ 6842 h 10181"/>
                  <a:gd name="connsiteX24" fmla="*/ 252 w 10000"/>
                  <a:gd name="connsiteY24" fmla="*/ 6460 h 10181"/>
                  <a:gd name="connsiteX25" fmla="*/ 401 w 10000"/>
                  <a:gd name="connsiteY25" fmla="*/ 6078 h 10181"/>
                  <a:gd name="connsiteX26" fmla="*/ 579 w 10000"/>
                  <a:gd name="connsiteY26" fmla="*/ 5706 h 10181"/>
                  <a:gd name="connsiteX27" fmla="*/ 772 w 10000"/>
                  <a:gd name="connsiteY27" fmla="*/ 5324 h 10181"/>
                  <a:gd name="connsiteX28" fmla="*/ 1024 w 10000"/>
                  <a:gd name="connsiteY28" fmla="*/ 4950 h 10181"/>
                  <a:gd name="connsiteX29" fmla="*/ 1306 w 10000"/>
                  <a:gd name="connsiteY29" fmla="*/ 4587 h 10181"/>
                  <a:gd name="connsiteX30" fmla="*/ 1617 w 10000"/>
                  <a:gd name="connsiteY30" fmla="*/ 4211 h 10181"/>
                  <a:gd name="connsiteX31" fmla="*/ 1795 w 10000"/>
                  <a:gd name="connsiteY31" fmla="*/ 4036 h 10181"/>
                  <a:gd name="connsiteX32" fmla="*/ 1973 w 10000"/>
                  <a:gd name="connsiteY32" fmla="*/ 3851 h 10181"/>
                  <a:gd name="connsiteX33" fmla="*/ 2166 w 10000"/>
                  <a:gd name="connsiteY33" fmla="*/ 3676 h 10181"/>
                  <a:gd name="connsiteX34" fmla="*/ 2359 w 10000"/>
                  <a:gd name="connsiteY34" fmla="*/ 3501 h 10181"/>
                  <a:gd name="connsiteX35" fmla="*/ 2567 w 10000"/>
                  <a:gd name="connsiteY35" fmla="*/ 3327 h 10181"/>
                  <a:gd name="connsiteX36" fmla="*/ 2789 w 10000"/>
                  <a:gd name="connsiteY36" fmla="*/ 3158 h 10181"/>
                  <a:gd name="connsiteX37" fmla="*/ 3012 w 10000"/>
                  <a:gd name="connsiteY37" fmla="*/ 2984 h 10181"/>
                  <a:gd name="connsiteX38" fmla="*/ 3249 w 10000"/>
                  <a:gd name="connsiteY38" fmla="*/ 2815 h 10181"/>
                  <a:gd name="connsiteX39" fmla="*/ 3487 w 10000"/>
                  <a:gd name="connsiteY39" fmla="*/ 2648 h 10181"/>
                  <a:gd name="connsiteX40" fmla="*/ 3754 w 10000"/>
                  <a:gd name="connsiteY40" fmla="*/ 2480 h 10181"/>
                  <a:gd name="connsiteX41" fmla="*/ 4006 w 10000"/>
                  <a:gd name="connsiteY41" fmla="*/ 2326 h 10181"/>
                  <a:gd name="connsiteX42" fmla="*/ 4288 w 10000"/>
                  <a:gd name="connsiteY42" fmla="*/ 2158 h 10181"/>
                  <a:gd name="connsiteX43" fmla="*/ 4555 w 10000"/>
                  <a:gd name="connsiteY43" fmla="*/ 1999 h 10181"/>
                  <a:gd name="connsiteX44" fmla="*/ 4852 w 10000"/>
                  <a:gd name="connsiteY44" fmla="*/ 1845 h 10181"/>
                  <a:gd name="connsiteX45" fmla="*/ 5163 w 10000"/>
                  <a:gd name="connsiteY45" fmla="*/ 1693 h 10181"/>
                  <a:gd name="connsiteX46" fmla="*/ 5475 w 10000"/>
                  <a:gd name="connsiteY46" fmla="*/ 1549 h 10181"/>
                  <a:gd name="connsiteX47" fmla="*/ 5801 w 10000"/>
                  <a:gd name="connsiteY47" fmla="*/ 1395 h 10181"/>
                  <a:gd name="connsiteX48" fmla="*/ 6128 w 10000"/>
                  <a:gd name="connsiteY48" fmla="*/ 1260 h 10181"/>
                  <a:gd name="connsiteX49" fmla="*/ 6469 w 10000"/>
                  <a:gd name="connsiteY49" fmla="*/ 1114 h 10181"/>
                  <a:gd name="connsiteX50" fmla="*/ 6825 w 10000"/>
                  <a:gd name="connsiteY50" fmla="*/ 985 h 10181"/>
                  <a:gd name="connsiteX51" fmla="*/ 7181 w 10000"/>
                  <a:gd name="connsiteY51" fmla="*/ 839 h 10181"/>
                  <a:gd name="connsiteX52" fmla="*/ 7552 w 10000"/>
                  <a:gd name="connsiteY52" fmla="*/ 717 h 10181"/>
                  <a:gd name="connsiteX53" fmla="*/ 7938 w 10000"/>
                  <a:gd name="connsiteY53" fmla="*/ 579 h 10181"/>
                  <a:gd name="connsiteX54" fmla="*/ 8323 w 10000"/>
                  <a:gd name="connsiteY54" fmla="*/ 465 h 10181"/>
                  <a:gd name="connsiteX55" fmla="*/ 8724 w 10000"/>
                  <a:gd name="connsiteY55" fmla="*/ 335 h 10181"/>
                  <a:gd name="connsiteX56" fmla="*/ 9139 w 10000"/>
                  <a:gd name="connsiteY56" fmla="*/ 229 h 10181"/>
                  <a:gd name="connsiteX57" fmla="*/ 9570 w 10000"/>
                  <a:gd name="connsiteY57" fmla="*/ 113 h 10181"/>
                  <a:gd name="connsiteX58" fmla="*/ 10000 w 10000"/>
                  <a:gd name="connsiteY58" fmla="*/ 0 h 10181"/>
                  <a:gd name="connsiteX59" fmla="*/ 10000 w 10000"/>
                  <a:gd name="connsiteY59" fmla="*/ 0 h 10181"/>
                  <a:gd name="connsiteX60" fmla="*/ 9733 w 10000"/>
                  <a:gd name="connsiteY60" fmla="*/ 261 h 10181"/>
                  <a:gd name="connsiteX61" fmla="*/ 9510 w 10000"/>
                  <a:gd name="connsiteY61" fmla="*/ 503 h 10181"/>
                  <a:gd name="connsiteX62" fmla="*/ 9303 w 10000"/>
                  <a:gd name="connsiteY62" fmla="*/ 756 h 10181"/>
                  <a:gd name="connsiteX63" fmla="*/ 9139 w 10000"/>
                  <a:gd name="connsiteY63" fmla="*/ 992 h 10181"/>
                  <a:gd name="connsiteX64" fmla="*/ 8991 w 10000"/>
                  <a:gd name="connsiteY64" fmla="*/ 1228 h 10181"/>
                  <a:gd name="connsiteX65" fmla="*/ 8858 w 10000"/>
                  <a:gd name="connsiteY65" fmla="*/ 1463 h 10181"/>
                  <a:gd name="connsiteX66" fmla="*/ 8769 w 10000"/>
                  <a:gd name="connsiteY66" fmla="*/ 1684 h 10181"/>
                  <a:gd name="connsiteX67" fmla="*/ 8694 w 10000"/>
                  <a:gd name="connsiteY67" fmla="*/ 1914 h 10181"/>
                  <a:gd name="connsiteX68" fmla="*/ 8650 w 10000"/>
                  <a:gd name="connsiteY68" fmla="*/ 2144 h 10181"/>
                  <a:gd name="connsiteX69" fmla="*/ 8605 w 10000"/>
                  <a:gd name="connsiteY69" fmla="*/ 2366 h 10181"/>
                  <a:gd name="connsiteX70" fmla="*/ 8591 w 10000"/>
                  <a:gd name="connsiteY70" fmla="*/ 2587 h 10181"/>
                  <a:gd name="connsiteX71" fmla="*/ 8591 w 10000"/>
                  <a:gd name="connsiteY71" fmla="*/ 2798 h 10181"/>
                  <a:gd name="connsiteX72" fmla="*/ 8591 w 10000"/>
                  <a:gd name="connsiteY72" fmla="*/ 3012 h 10181"/>
                  <a:gd name="connsiteX73" fmla="*/ 8605 w 10000"/>
                  <a:gd name="connsiteY73" fmla="*/ 3227 h 10181"/>
                  <a:gd name="connsiteX74" fmla="*/ 8650 w 10000"/>
                  <a:gd name="connsiteY74" fmla="*/ 3647 h 10181"/>
                  <a:gd name="connsiteX75" fmla="*/ 8798 w 10000"/>
                  <a:gd name="connsiteY75" fmla="*/ 4486 h 10181"/>
                  <a:gd name="connsiteX76" fmla="*/ 8843 w 10000"/>
                  <a:gd name="connsiteY76" fmla="*/ 4911 h 10181"/>
                  <a:gd name="connsiteX77" fmla="*/ 8887 w 10000"/>
                  <a:gd name="connsiteY77" fmla="*/ 5125 h 10181"/>
                  <a:gd name="connsiteX78" fmla="*/ 8887 w 10000"/>
                  <a:gd name="connsiteY78" fmla="*/ 5332 h 10181"/>
                  <a:gd name="connsiteX79" fmla="*/ 8887 w 10000"/>
                  <a:gd name="connsiteY79" fmla="*/ 5546 h 10181"/>
                  <a:gd name="connsiteX80" fmla="*/ 8858 w 10000"/>
                  <a:gd name="connsiteY80" fmla="*/ 5760 h 10181"/>
                  <a:gd name="connsiteX81" fmla="*/ 8843 w 10000"/>
                  <a:gd name="connsiteY81" fmla="*/ 5974 h 10181"/>
                  <a:gd name="connsiteX82" fmla="*/ 8798 w 10000"/>
                  <a:gd name="connsiteY82" fmla="*/ 6193 h 10181"/>
                  <a:gd name="connsiteX83" fmla="*/ 8724 w 10000"/>
                  <a:gd name="connsiteY83" fmla="*/ 6406 h 10181"/>
                  <a:gd name="connsiteX84" fmla="*/ 8650 w 10000"/>
                  <a:gd name="connsiteY84" fmla="*/ 6629 h 10181"/>
                  <a:gd name="connsiteX85" fmla="*/ 8546 w 10000"/>
                  <a:gd name="connsiteY85" fmla="*/ 6856 h 10181"/>
                  <a:gd name="connsiteX86" fmla="*/ 8412 w 10000"/>
                  <a:gd name="connsiteY86" fmla="*/ 7087 h 10181"/>
                  <a:gd name="connsiteX87" fmla="*/ 8412 w 10000"/>
                  <a:gd name="connsiteY87" fmla="*/ 7087 h 10181"/>
                  <a:gd name="connsiteX0" fmla="*/ 8412 w 10000"/>
                  <a:gd name="connsiteY0" fmla="*/ 7087 h 10181"/>
                  <a:gd name="connsiteX1" fmla="*/ 8412 w 10000"/>
                  <a:gd name="connsiteY1" fmla="*/ 7087 h 10181"/>
                  <a:gd name="connsiteX2" fmla="*/ 8264 w 10000"/>
                  <a:gd name="connsiteY2" fmla="*/ 7276 h 10181"/>
                  <a:gd name="connsiteX3" fmla="*/ 8101 w 10000"/>
                  <a:gd name="connsiteY3" fmla="*/ 7466 h 10181"/>
                  <a:gd name="connsiteX4" fmla="*/ 7923 w 10000"/>
                  <a:gd name="connsiteY4" fmla="*/ 7659 h 10181"/>
                  <a:gd name="connsiteX5" fmla="*/ 7700 w 10000"/>
                  <a:gd name="connsiteY5" fmla="*/ 7840 h 10181"/>
                  <a:gd name="connsiteX6" fmla="*/ 7478 w 10000"/>
                  <a:gd name="connsiteY6" fmla="*/ 8024 h 10181"/>
                  <a:gd name="connsiteX7" fmla="*/ 7226 w 10000"/>
                  <a:gd name="connsiteY7" fmla="*/ 8208 h 10181"/>
                  <a:gd name="connsiteX8" fmla="*/ 6973 w 10000"/>
                  <a:gd name="connsiteY8" fmla="*/ 8383 h 10181"/>
                  <a:gd name="connsiteX9" fmla="*/ 6691 w 10000"/>
                  <a:gd name="connsiteY9" fmla="*/ 8558 h 10181"/>
                  <a:gd name="connsiteX10" fmla="*/ 6409 w 10000"/>
                  <a:gd name="connsiteY10" fmla="*/ 8727 h 10181"/>
                  <a:gd name="connsiteX11" fmla="*/ 6098 w 10000"/>
                  <a:gd name="connsiteY11" fmla="*/ 8886 h 10181"/>
                  <a:gd name="connsiteX12" fmla="*/ 5801 w 10000"/>
                  <a:gd name="connsiteY12" fmla="*/ 9048 h 10181"/>
                  <a:gd name="connsiteX13" fmla="*/ 5475 w 10000"/>
                  <a:gd name="connsiteY13" fmla="*/ 9190 h 10181"/>
                  <a:gd name="connsiteX14" fmla="*/ 5163 w 10000"/>
                  <a:gd name="connsiteY14" fmla="*/ 9344 h 10181"/>
                  <a:gd name="connsiteX15" fmla="*/ 4837 w 10000"/>
                  <a:gd name="connsiteY15" fmla="*/ 9489 h 10181"/>
                  <a:gd name="connsiteX16" fmla="*/ 4214 w 10000"/>
                  <a:gd name="connsiteY16" fmla="*/ 9756 h 10181"/>
                  <a:gd name="connsiteX17" fmla="*/ 3311 w 10000"/>
                  <a:gd name="connsiteY17" fmla="*/ 10181 h 10181"/>
                  <a:gd name="connsiteX18" fmla="*/ 89 w 10000"/>
                  <a:gd name="connsiteY18" fmla="*/ 8911 h 10181"/>
                  <a:gd name="connsiteX19" fmla="*/ 30 w 10000"/>
                  <a:gd name="connsiteY19" fmla="*/ 8360 h 10181"/>
                  <a:gd name="connsiteX20" fmla="*/ 0 w 10000"/>
                  <a:gd name="connsiteY20" fmla="*/ 7987 h 10181"/>
                  <a:gd name="connsiteX21" fmla="*/ 15 w 10000"/>
                  <a:gd name="connsiteY21" fmla="*/ 7612 h 10181"/>
                  <a:gd name="connsiteX22" fmla="*/ 59 w 10000"/>
                  <a:gd name="connsiteY22" fmla="*/ 7223 h 10181"/>
                  <a:gd name="connsiteX23" fmla="*/ 134 w 10000"/>
                  <a:gd name="connsiteY23" fmla="*/ 6842 h 10181"/>
                  <a:gd name="connsiteX24" fmla="*/ 252 w 10000"/>
                  <a:gd name="connsiteY24" fmla="*/ 6460 h 10181"/>
                  <a:gd name="connsiteX25" fmla="*/ 401 w 10000"/>
                  <a:gd name="connsiteY25" fmla="*/ 6078 h 10181"/>
                  <a:gd name="connsiteX26" fmla="*/ 579 w 10000"/>
                  <a:gd name="connsiteY26" fmla="*/ 5706 h 10181"/>
                  <a:gd name="connsiteX27" fmla="*/ 772 w 10000"/>
                  <a:gd name="connsiteY27" fmla="*/ 5324 h 10181"/>
                  <a:gd name="connsiteX28" fmla="*/ 1024 w 10000"/>
                  <a:gd name="connsiteY28" fmla="*/ 4950 h 10181"/>
                  <a:gd name="connsiteX29" fmla="*/ 1306 w 10000"/>
                  <a:gd name="connsiteY29" fmla="*/ 4587 h 10181"/>
                  <a:gd name="connsiteX30" fmla="*/ 1617 w 10000"/>
                  <a:gd name="connsiteY30" fmla="*/ 4211 h 10181"/>
                  <a:gd name="connsiteX31" fmla="*/ 1795 w 10000"/>
                  <a:gd name="connsiteY31" fmla="*/ 4036 h 10181"/>
                  <a:gd name="connsiteX32" fmla="*/ 1973 w 10000"/>
                  <a:gd name="connsiteY32" fmla="*/ 3851 h 10181"/>
                  <a:gd name="connsiteX33" fmla="*/ 2166 w 10000"/>
                  <a:gd name="connsiteY33" fmla="*/ 3676 h 10181"/>
                  <a:gd name="connsiteX34" fmla="*/ 2359 w 10000"/>
                  <a:gd name="connsiteY34" fmla="*/ 3501 h 10181"/>
                  <a:gd name="connsiteX35" fmla="*/ 2567 w 10000"/>
                  <a:gd name="connsiteY35" fmla="*/ 3327 h 10181"/>
                  <a:gd name="connsiteX36" fmla="*/ 2789 w 10000"/>
                  <a:gd name="connsiteY36" fmla="*/ 3158 h 10181"/>
                  <a:gd name="connsiteX37" fmla="*/ 3012 w 10000"/>
                  <a:gd name="connsiteY37" fmla="*/ 2984 h 10181"/>
                  <a:gd name="connsiteX38" fmla="*/ 3249 w 10000"/>
                  <a:gd name="connsiteY38" fmla="*/ 2815 h 10181"/>
                  <a:gd name="connsiteX39" fmla="*/ 3487 w 10000"/>
                  <a:gd name="connsiteY39" fmla="*/ 2648 h 10181"/>
                  <a:gd name="connsiteX40" fmla="*/ 3754 w 10000"/>
                  <a:gd name="connsiteY40" fmla="*/ 2480 h 10181"/>
                  <a:gd name="connsiteX41" fmla="*/ 4006 w 10000"/>
                  <a:gd name="connsiteY41" fmla="*/ 2326 h 10181"/>
                  <a:gd name="connsiteX42" fmla="*/ 4288 w 10000"/>
                  <a:gd name="connsiteY42" fmla="*/ 2158 h 10181"/>
                  <a:gd name="connsiteX43" fmla="*/ 4555 w 10000"/>
                  <a:gd name="connsiteY43" fmla="*/ 1999 h 10181"/>
                  <a:gd name="connsiteX44" fmla="*/ 4852 w 10000"/>
                  <a:gd name="connsiteY44" fmla="*/ 1845 h 10181"/>
                  <a:gd name="connsiteX45" fmla="*/ 5163 w 10000"/>
                  <a:gd name="connsiteY45" fmla="*/ 1693 h 10181"/>
                  <a:gd name="connsiteX46" fmla="*/ 5475 w 10000"/>
                  <a:gd name="connsiteY46" fmla="*/ 1549 h 10181"/>
                  <a:gd name="connsiteX47" fmla="*/ 5801 w 10000"/>
                  <a:gd name="connsiteY47" fmla="*/ 1395 h 10181"/>
                  <a:gd name="connsiteX48" fmla="*/ 6128 w 10000"/>
                  <a:gd name="connsiteY48" fmla="*/ 1260 h 10181"/>
                  <a:gd name="connsiteX49" fmla="*/ 6469 w 10000"/>
                  <a:gd name="connsiteY49" fmla="*/ 1114 h 10181"/>
                  <a:gd name="connsiteX50" fmla="*/ 6825 w 10000"/>
                  <a:gd name="connsiteY50" fmla="*/ 985 h 10181"/>
                  <a:gd name="connsiteX51" fmla="*/ 7181 w 10000"/>
                  <a:gd name="connsiteY51" fmla="*/ 839 h 10181"/>
                  <a:gd name="connsiteX52" fmla="*/ 7552 w 10000"/>
                  <a:gd name="connsiteY52" fmla="*/ 717 h 10181"/>
                  <a:gd name="connsiteX53" fmla="*/ 7938 w 10000"/>
                  <a:gd name="connsiteY53" fmla="*/ 579 h 10181"/>
                  <a:gd name="connsiteX54" fmla="*/ 8323 w 10000"/>
                  <a:gd name="connsiteY54" fmla="*/ 465 h 10181"/>
                  <a:gd name="connsiteX55" fmla="*/ 8724 w 10000"/>
                  <a:gd name="connsiteY55" fmla="*/ 335 h 10181"/>
                  <a:gd name="connsiteX56" fmla="*/ 9139 w 10000"/>
                  <a:gd name="connsiteY56" fmla="*/ 229 h 10181"/>
                  <a:gd name="connsiteX57" fmla="*/ 9570 w 10000"/>
                  <a:gd name="connsiteY57" fmla="*/ 113 h 10181"/>
                  <a:gd name="connsiteX58" fmla="*/ 10000 w 10000"/>
                  <a:gd name="connsiteY58" fmla="*/ 0 h 10181"/>
                  <a:gd name="connsiteX59" fmla="*/ 10000 w 10000"/>
                  <a:gd name="connsiteY59" fmla="*/ 0 h 10181"/>
                  <a:gd name="connsiteX60" fmla="*/ 9733 w 10000"/>
                  <a:gd name="connsiteY60" fmla="*/ 261 h 10181"/>
                  <a:gd name="connsiteX61" fmla="*/ 9510 w 10000"/>
                  <a:gd name="connsiteY61" fmla="*/ 503 h 10181"/>
                  <a:gd name="connsiteX62" fmla="*/ 9303 w 10000"/>
                  <a:gd name="connsiteY62" fmla="*/ 756 h 10181"/>
                  <a:gd name="connsiteX63" fmla="*/ 9139 w 10000"/>
                  <a:gd name="connsiteY63" fmla="*/ 992 h 10181"/>
                  <a:gd name="connsiteX64" fmla="*/ 8991 w 10000"/>
                  <a:gd name="connsiteY64" fmla="*/ 1228 h 10181"/>
                  <a:gd name="connsiteX65" fmla="*/ 8858 w 10000"/>
                  <a:gd name="connsiteY65" fmla="*/ 1463 h 10181"/>
                  <a:gd name="connsiteX66" fmla="*/ 8769 w 10000"/>
                  <a:gd name="connsiteY66" fmla="*/ 1684 h 10181"/>
                  <a:gd name="connsiteX67" fmla="*/ 8694 w 10000"/>
                  <a:gd name="connsiteY67" fmla="*/ 1914 h 10181"/>
                  <a:gd name="connsiteX68" fmla="*/ 8650 w 10000"/>
                  <a:gd name="connsiteY68" fmla="*/ 2144 h 10181"/>
                  <a:gd name="connsiteX69" fmla="*/ 8605 w 10000"/>
                  <a:gd name="connsiteY69" fmla="*/ 2366 h 10181"/>
                  <a:gd name="connsiteX70" fmla="*/ 8591 w 10000"/>
                  <a:gd name="connsiteY70" fmla="*/ 2587 h 10181"/>
                  <a:gd name="connsiteX71" fmla="*/ 8591 w 10000"/>
                  <a:gd name="connsiteY71" fmla="*/ 2798 h 10181"/>
                  <a:gd name="connsiteX72" fmla="*/ 8591 w 10000"/>
                  <a:gd name="connsiteY72" fmla="*/ 3012 h 10181"/>
                  <a:gd name="connsiteX73" fmla="*/ 8605 w 10000"/>
                  <a:gd name="connsiteY73" fmla="*/ 3227 h 10181"/>
                  <a:gd name="connsiteX74" fmla="*/ 8650 w 10000"/>
                  <a:gd name="connsiteY74" fmla="*/ 3647 h 10181"/>
                  <a:gd name="connsiteX75" fmla="*/ 8798 w 10000"/>
                  <a:gd name="connsiteY75" fmla="*/ 4486 h 10181"/>
                  <a:gd name="connsiteX76" fmla="*/ 8843 w 10000"/>
                  <a:gd name="connsiteY76" fmla="*/ 4911 h 10181"/>
                  <a:gd name="connsiteX77" fmla="*/ 8887 w 10000"/>
                  <a:gd name="connsiteY77" fmla="*/ 5125 h 10181"/>
                  <a:gd name="connsiteX78" fmla="*/ 8887 w 10000"/>
                  <a:gd name="connsiteY78" fmla="*/ 5332 h 10181"/>
                  <a:gd name="connsiteX79" fmla="*/ 8887 w 10000"/>
                  <a:gd name="connsiteY79" fmla="*/ 5546 h 10181"/>
                  <a:gd name="connsiteX80" fmla="*/ 8858 w 10000"/>
                  <a:gd name="connsiteY80" fmla="*/ 5760 h 10181"/>
                  <a:gd name="connsiteX81" fmla="*/ 8843 w 10000"/>
                  <a:gd name="connsiteY81" fmla="*/ 5974 h 10181"/>
                  <a:gd name="connsiteX82" fmla="*/ 8798 w 10000"/>
                  <a:gd name="connsiteY82" fmla="*/ 6193 h 10181"/>
                  <a:gd name="connsiteX83" fmla="*/ 8724 w 10000"/>
                  <a:gd name="connsiteY83" fmla="*/ 6406 h 10181"/>
                  <a:gd name="connsiteX84" fmla="*/ 8650 w 10000"/>
                  <a:gd name="connsiteY84" fmla="*/ 6629 h 10181"/>
                  <a:gd name="connsiteX85" fmla="*/ 8546 w 10000"/>
                  <a:gd name="connsiteY85" fmla="*/ 6856 h 10181"/>
                  <a:gd name="connsiteX86" fmla="*/ 8412 w 10000"/>
                  <a:gd name="connsiteY86" fmla="*/ 7087 h 10181"/>
                  <a:gd name="connsiteX87" fmla="*/ 8412 w 10000"/>
                  <a:gd name="connsiteY87" fmla="*/ 7087 h 10181"/>
                  <a:gd name="connsiteX0" fmla="*/ 8412 w 10000"/>
                  <a:gd name="connsiteY0" fmla="*/ 7087 h 10163"/>
                  <a:gd name="connsiteX1" fmla="*/ 8412 w 10000"/>
                  <a:gd name="connsiteY1" fmla="*/ 7087 h 10163"/>
                  <a:gd name="connsiteX2" fmla="*/ 8264 w 10000"/>
                  <a:gd name="connsiteY2" fmla="*/ 7276 h 10163"/>
                  <a:gd name="connsiteX3" fmla="*/ 8101 w 10000"/>
                  <a:gd name="connsiteY3" fmla="*/ 7466 h 10163"/>
                  <a:gd name="connsiteX4" fmla="*/ 7923 w 10000"/>
                  <a:gd name="connsiteY4" fmla="*/ 7659 h 10163"/>
                  <a:gd name="connsiteX5" fmla="*/ 7700 w 10000"/>
                  <a:gd name="connsiteY5" fmla="*/ 7840 h 10163"/>
                  <a:gd name="connsiteX6" fmla="*/ 7478 w 10000"/>
                  <a:gd name="connsiteY6" fmla="*/ 8024 h 10163"/>
                  <a:gd name="connsiteX7" fmla="*/ 7226 w 10000"/>
                  <a:gd name="connsiteY7" fmla="*/ 8208 h 10163"/>
                  <a:gd name="connsiteX8" fmla="*/ 6973 w 10000"/>
                  <a:gd name="connsiteY8" fmla="*/ 8383 h 10163"/>
                  <a:gd name="connsiteX9" fmla="*/ 6691 w 10000"/>
                  <a:gd name="connsiteY9" fmla="*/ 8558 h 10163"/>
                  <a:gd name="connsiteX10" fmla="*/ 6409 w 10000"/>
                  <a:gd name="connsiteY10" fmla="*/ 8727 h 10163"/>
                  <a:gd name="connsiteX11" fmla="*/ 6098 w 10000"/>
                  <a:gd name="connsiteY11" fmla="*/ 8886 h 10163"/>
                  <a:gd name="connsiteX12" fmla="*/ 5801 w 10000"/>
                  <a:gd name="connsiteY12" fmla="*/ 9048 h 10163"/>
                  <a:gd name="connsiteX13" fmla="*/ 5475 w 10000"/>
                  <a:gd name="connsiteY13" fmla="*/ 9190 h 10163"/>
                  <a:gd name="connsiteX14" fmla="*/ 5163 w 10000"/>
                  <a:gd name="connsiteY14" fmla="*/ 9344 h 10163"/>
                  <a:gd name="connsiteX15" fmla="*/ 4837 w 10000"/>
                  <a:gd name="connsiteY15" fmla="*/ 9489 h 10163"/>
                  <a:gd name="connsiteX16" fmla="*/ 4214 w 10000"/>
                  <a:gd name="connsiteY16" fmla="*/ 9756 h 10163"/>
                  <a:gd name="connsiteX17" fmla="*/ 3368 w 10000"/>
                  <a:gd name="connsiteY17" fmla="*/ 10163 h 10163"/>
                  <a:gd name="connsiteX18" fmla="*/ 89 w 10000"/>
                  <a:gd name="connsiteY18" fmla="*/ 8911 h 10163"/>
                  <a:gd name="connsiteX19" fmla="*/ 30 w 10000"/>
                  <a:gd name="connsiteY19" fmla="*/ 8360 h 10163"/>
                  <a:gd name="connsiteX20" fmla="*/ 0 w 10000"/>
                  <a:gd name="connsiteY20" fmla="*/ 7987 h 10163"/>
                  <a:gd name="connsiteX21" fmla="*/ 15 w 10000"/>
                  <a:gd name="connsiteY21" fmla="*/ 7612 h 10163"/>
                  <a:gd name="connsiteX22" fmla="*/ 59 w 10000"/>
                  <a:gd name="connsiteY22" fmla="*/ 7223 h 10163"/>
                  <a:gd name="connsiteX23" fmla="*/ 134 w 10000"/>
                  <a:gd name="connsiteY23" fmla="*/ 6842 h 10163"/>
                  <a:gd name="connsiteX24" fmla="*/ 252 w 10000"/>
                  <a:gd name="connsiteY24" fmla="*/ 6460 h 10163"/>
                  <a:gd name="connsiteX25" fmla="*/ 401 w 10000"/>
                  <a:gd name="connsiteY25" fmla="*/ 6078 h 10163"/>
                  <a:gd name="connsiteX26" fmla="*/ 579 w 10000"/>
                  <a:gd name="connsiteY26" fmla="*/ 5706 h 10163"/>
                  <a:gd name="connsiteX27" fmla="*/ 772 w 10000"/>
                  <a:gd name="connsiteY27" fmla="*/ 5324 h 10163"/>
                  <a:gd name="connsiteX28" fmla="*/ 1024 w 10000"/>
                  <a:gd name="connsiteY28" fmla="*/ 4950 h 10163"/>
                  <a:gd name="connsiteX29" fmla="*/ 1306 w 10000"/>
                  <a:gd name="connsiteY29" fmla="*/ 4587 h 10163"/>
                  <a:gd name="connsiteX30" fmla="*/ 1617 w 10000"/>
                  <a:gd name="connsiteY30" fmla="*/ 4211 h 10163"/>
                  <a:gd name="connsiteX31" fmla="*/ 1795 w 10000"/>
                  <a:gd name="connsiteY31" fmla="*/ 4036 h 10163"/>
                  <a:gd name="connsiteX32" fmla="*/ 1973 w 10000"/>
                  <a:gd name="connsiteY32" fmla="*/ 3851 h 10163"/>
                  <a:gd name="connsiteX33" fmla="*/ 2166 w 10000"/>
                  <a:gd name="connsiteY33" fmla="*/ 3676 h 10163"/>
                  <a:gd name="connsiteX34" fmla="*/ 2359 w 10000"/>
                  <a:gd name="connsiteY34" fmla="*/ 3501 h 10163"/>
                  <a:gd name="connsiteX35" fmla="*/ 2567 w 10000"/>
                  <a:gd name="connsiteY35" fmla="*/ 3327 h 10163"/>
                  <a:gd name="connsiteX36" fmla="*/ 2789 w 10000"/>
                  <a:gd name="connsiteY36" fmla="*/ 3158 h 10163"/>
                  <a:gd name="connsiteX37" fmla="*/ 3012 w 10000"/>
                  <a:gd name="connsiteY37" fmla="*/ 2984 h 10163"/>
                  <a:gd name="connsiteX38" fmla="*/ 3249 w 10000"/>
                  <a:gd name="connsiteY38" fmla="*/ 2815 h 10163"/>
                  <a:gd name="connsiteX39" fmla="*/ 3487 w 10000"/>
                  <a:gd name="connsiteY39" fmla="*/ 2648 h 10163"/>
                  <a:gd name="connsiteX40" fmla="*/ 3754 w 10000"/>
                  <a:gd name="connsiteY40" fmla="*/ 2480 h 10163"/>
                  <a:gd name="connsiteX41" fmla="*/ 4006 w 10000"/>
                  <a:gd name="connsiteY41" fmla="*/ 2326 h 10163"/>
                  <a:gd name="connsiteX42" fmla="*/ 4288 w 10000"/>
                  <a:gd name="connsiteY42" fmla="*/ 2158 h 10163"/>
                  <a:gd name="connsiteX43" fmla="*/ 4555 w 10000"/>
                  <a:gd name="connsiteY43" fmla="*/ 1999 h 10163"/>
                  <a:gd name="connsiteX44" fmla="*/ 4852 w 10000"/>
                  <a:gd name="connsiteY44" fmla="*/ 1845 h 10163"/>
                  <a:gd name="connsiteX45" fmla="*/ 5163 w 10000"/>
                  <a:gd name="connsiteY45" fmla="*/ 1693 h 10163"/>
                  <a:gd name="connsiteX46" fmla="*/ 5475 w 10000"/>
                  <a:gd name="connsiteY46" fmla="*/ 1549 h 10163"/>
                  <a:gd name="connsiteX47" fmla="*/ 5801 w 10000"/>
                  <a:gd name="connsiteY47" fmla="*/ 1395 h 10163"/>
                  <a:gd name="connsiteX48" fmla="*/ 6128 w 10000"/>
                  <a:gd name="connsiteY48" fmla="*/ 1260 h 10163"/>
                  <a:gd name="connsiteX49" fmla="*/ 6469 w 10000"/>
                  <a:gd name="connsiteY49" fmla="*/ 1114 h 10163"/>
                  <a:gd name="connsiteX50" fmla="*/ 6825 w 10000"/>
                  <a:gd name="connsiteY50" fmla="*/ 985 h 10163"/>
                  <a:gd name="connsiteX51" fmla="*/ 7181 w 10000"/>
                  <a:gd name="connsiteY51" fmla="*/ 839 h 10163"/>
                  <a:gd name="connsiteX52" fmla="*/ 7552 w 10000"/>
                  <a:gd name="connsiteY52" fmla="*/ 717 h 10163"/>
                  <a:gd name="connsiteX53" fmla="*/ 7938 w 10000"/>
                  <a:gd name="connsiteY53" fmla="*/ 579 h 10163"/>
                  <a:gd name="connsiteX54" fmla="*/ 8323 w 10000"/>
                  <a:gd name="connsiteY54" fmla="*/ 465 h 10163"/>
                  <a:gd name="connsiteX55" fmla="*/ 8724 w 10000"/>
                  <a:gd name="connsiteY55" fmla="*/ 335 h 10163"/>
                  <a:gd name="connsiteX56" fmla="*/ 9139 w 10000"/>
                  <a:gd name="connsiteY56" fmla="*/ 229 h 10163"/>
                  <a:gd name="connsiteX57" fmla="*/ 9570 w 10000"/>
                  <a:gd name="connsiteY57" fmla="*/ 113 h 10163"/>
                  <a:gd name="connsiteX58" fmla="*/ 10000 w 10000"/>
                  <a:gd name="connsiteY58" fmla="*/ 0 h 10163"/>
                  <a:gd name="connsiteX59" fmla="*/ 10000 w 10000"/>
                  <a:gd name="connsiteY59" fmla="*/ 0 h 10163"/>
                  <a:gd name="connsiteX60" fmla="*/ 9733 w 10000"/>
                  <a:gd name="connsiteY60" fmla="*/ 261 h 10163"/>
                  <a:gd name="connsiteX61" fmla="*/ 9510 w 10000"/>
                  <a:gd name="connsiteY61" fmla="*/ 503 h 10163"/>
                  <a:gd name="connsiteX62" fmla="*/ 9303 w 10000"/>
                  <a:gd name="connsiteY62" fmla="*/ 756 h 10163"/>
                  <a:gd name="connsiteX63" fmla="*/ 9139 w 10000"/>
                  <a:gd name="connsiteY63" fmla="*/ 992 h 10163"/>
                  <a:gd name="connsiteX64" fmla="*/ 8991 w 10000"/>
                  <a:gd name="connsiteY64" fmla="*/ 1228 h 10163"/>
                  <a:gd name="connsiteX65" fmla="*/ 8858 w 10000"/>
                  <a:gd name="connsiteY65" fmla="*/ 1463 h 10163"/>
                  <a:gd name="connsiteX66" fmla="*/ 8769 w 10000"/>
                  <a:gd name="connsiteY66" fmla="*/ 1684 h 10163"/>
                  <a:gd name="connsiteX67" fmla="*/ 8694 w 10000"/>
                  <a:gd name="connsiteY67" fmla="*/ 1914 h 10163"/>
                  <a:gd name="connsiteX68" fmla="*/ 8650 w 10000"/>
                  <a:gd name="connsiteY68" fmla="*/ 2144 h 10163"/>
                  <a:gd name="connsiteX69" fmla="*/ 8605 w 10000"/>
                  <a:gd name="connsiteY69" fmla="*/ 2366 h 10163"/>
                  <a:gd name="connsiteX70" fmla="*/ 8591 w 10000"/>
                  <a:gd name="connsiteY70" fmla="*/ 2587 h 10163"/>
                  <a:gd name="connsiteX71" fmla="*/ 8591 w 10000"/>
                  <a:gd name="connsiteY71" fmla="*/ 2798 h 10163"/>
                  <a:gd name="connsiteX72" fmla="*/ 8591 w 10000"/>
                  <a:gd name="connsiteY72" fmla="*/ 3012 h 10163"/>
                  <a:gd name="connsiteX73" fmla="*/ 8605 w 10000"/>
                  <a:gd name="connsiteY73" fmla="*/ 3227 h 10163"/>
                  <a:gd name="connsiteX74" fmla="*/ 8650 w 10000"/>
                  <a:gd name="connsiteY74" fmla="*/ 3647 h 10163"/>
                  <a:gd name="connsiteX75" fmla="*/ 8798 w 10000"/>
                  <a:gd name="connsiteY75" fmla="*/ 4486 h 10163"/>
                  <a:gd name="connsiteX76" fmla="*/ 8843 w 10000"/>
                  <a:gd name="connsiteY76" fmla="*/ 4911 h 10163"/>
                  <a:gd name="connsiteX77" fmla="*/ 8887 w 10000"/>
                  <a:gd name="connsiteY77" fmla="*/ 5125 h 10163"/>
                  <a:gd name="connsiteX78" fmla="*/ 8887 w 10000"/>
                  <a:gd name="connsiteY78" fmla="*/ 5332 h 10163"/>
                  <a:gd name="connsiteX79" fmla="*/ 8887 w 10000"/>
                  <a:gd name="connsiteY79" fmla="*/ 5546 h 10163"/>
                  <a:gd name="connsiteX80" fmla="*/ 8858 w 10000"/>
                  <a:gd name="connsiteY80" fmla="*/ 5760 h 10163"/>
                  <a:gd name="connsiteX81" fmla="*/ 8843 w 10000"/>
                  <a:gd name="connsiteY81" fmla="*/ 5974 h 10163"/>
                  <a:gd name="connsiteX82" fmla="*/ 8798 w 10000"/>
                  <a:gd name="connsiteY82" fmla="*/ 6193 h 10163"/>
                  <a:gd name="connsiteX83" fmla="*/ 8724 w 10000"/>
                  <a:gd name="connsiteY83" fmla="*/ 6406 h 10163"/>
                  <a:gd name="connsiteX84" fmla="*/ 8650 w 10000"/>
                  <a:gd name="connsiteY84" fmla="*/ 6629 h 10163"/>
                  <a:gd name="connsiteX85" fmla="*/ 8546 w 10000"/>
                  <a:gd name="connsiteY85" fmla="*/ 6856 h 10163"/>
                  <a:gd name="connsiteX86" fmla="*/ 8412 w 10000"/>
                  <a:gd name="connsiteY86" fmla="*/ 7087 h 10163"/>
                  <a:gd name="connsiteX87" fmla="*/ 8412 w 10000"/>
                  <a:gd name="connsiteY87" fmla="*/ 7087 h 10163"/>
                  <a:gd name="connsiteX0" fmla="*/ 8412 w 10000"/>
                  <a:gd name="connsiteY0" fmla="*/ 7087 h 10163"/>
                  <a:gd name="connsiteX1" fmla="*/ 8412 w 10000"/>
                  <a:gd name="connsiteY1" fmla="*/ 7087 h 10163"/>
                  <a:gd name="connsiteX2" fmla="*/ 8264 w 10000"/>
                  <a:gd name="connsiteY2" fmla="*/ 7276 h 10163"/>
                  <a:gd name="connsiteX3" fmla="*/ 8101 w 10000"/>
                  <a:gd name="connsiteY3" fmla="*/ 7466 h 10163"/>
                  <a:gd name="connsiteX4" fmla="*/ 7923 w 10000"/>
                  <a:gd name="connsiteY4" fmla="*/ 7659 h 10163"/>
                  <a:gd name="connsiteX5" fmla="*/ 7700 w 10000"/>
                  <a:gd name="connsiteY5" fmla="*/ 7840 h 10163"/>
                  <a:gd name="connsiteX6" fmla="*/ 7478 w 10000"/>
                  <a:gd name="connsiteY6" fmla="*/ 8024 h 10163"/>
                  <a:gd name="connsiteX7" fmla="*/ 7226 w 10000"/>
                  <a:gd name="connsiteY7" fmla="*/ 8208 h 10163"/>
                  <a:gd name="connsiteX8" fmla="*/ 6973 w 10000"/>
                  <a:gd name="connsiteY8" fmla="*/ 8383 h 10163"/>
                  <a:gd name="connsiteX9" fmla="*/ 6691 w 10000"/>
                  <a:gd name="connsiteY9" fmla="*/ 8558 h 10163"/>
                  <a:gd name="connsiteX10" fmla="*/ 6409 w 10000"/>
                  <a:gd name="connsiteY10" fmla="*/ 8727 h 10163"/>
                  <a:gd name="connsiteX11" fmla="*/ 6098 w 10000"/>
                  <a:gd name="connsiteY11" fmla="*/ 8886 h 10163"/>
                  <a:gd name="connsiteX12" fmla="*/ 5801 w 10000"/>
                  <a:gd name="connsiteY12" fmla="*/ 9048 h 10163"/>
                  <a:gd name="connsiteX13" fmla="*/ 5475 w 10000"/>
                  <a:gd name="connsiteY13" fmla="*/ 9190 h 10163"/>
                  <a:gd name="connsiteX14" fmla="*/ 5163 w 10000"/>
                  <a:gd name="connsiteY14" fmla="*/ 9344 h 10163"/>
                  <a:gd name="connsiteX15" fmla="*/ 4837 w 10000"/>
                  <a:gd name="connsiteY15" fmla="*/ 9489 h 10163"/>
                  <a:gd name="connsiteX16" fmla="*/ 4214 w 10000"/>
                  <a:gd name="connsiteY16" fmla="*/ 9756 h 10163"/>
                  <a:gd name="connsiteX17" fmla="*/ 3368 w 10000"/>
                  <a:gd name="connsiteY17" fmla="*/ 10163 h 10163"/>
                  <a:gd name="connsiteX18" fmla="*/ 89 w 10000"/>
                  <a:gd name="connsiteY18" fmla="*/ 8911 h 10163"/>
                  <a:gd name="connsiteX19" fmla="*/ 30 w 10000"/>
                  <a:gd name="connsiteY19" fmla="*/ 8360 h 10163"/>
                  <a:gd name="connsiteX20" fmla="*/ 0 w 10000"/>
                  <a:gd name="connsiteY20" fmla="*/ 7987 h 10163"/>
                  <a:gd name="connsiteX21" fmla="*/ 15 w 10000"/>
                  <a:gd name="connsiteY21" fmla="*/ 7612 h 10163"/>
                  <a:gd name="connsiteX22" fmla="*/ 59 w 10000"/>
                  <a:gd name="connsiteY22" fmla="*/ 7223 h 10163"/>
                  <a:gd name="connsiteX23" fmla="*/ 134 w 10000"/>
                  <a:gd name="connsiteY23" fmla="*/ 6842 h 10163"/>
                  <a:gd name="connsiteX24" fmla="*/ 252 w 10000"/>
                  <a:gd name="connsiteY24" fmla="*/ 6460 h 10163"/>
                  <a:gd name="connsiteX25" fmla="*/ 401 w 10000"/>
                  <a:gd name="connsiteY25" fmla="*/ 6078 h 10163"/>
                  <a:gd name="connsiteX26" fmla="*/ 579 w 10000"/>
                  <a:gd name="connsiteY26" fmla="*/ 5706 h 10163"/>
                  <a:gd name="connsiteX27" fmla="*/ 772 w 10000"/>
                  <a:gd name="connsiteY27" fmla="*/ 5324 h 10163"/>
                  <a:gd name="connsiteX28" fmla="*/ 1024 w 10000"/>
                  <a:gd name="connsiteY28" fmla="*/ 4950 h 10163"/>
                  <a:gd name="connsiteX29" fmla="*/ 1306 w 10000"/>
                  <a:gd name="connsiteY29" fmla="*/ 4587 h 10163"/>
                  <a:gd name="connsiteX30" fmla="*/ 1617 w 10000"/>
                  <a:gd name="connsiteY30" fmla="*/ 4211 h 10163"/>
                  <a:gd name="connsiteX31" fmla="*/ 1795 w 10000"/>
                  <a:gd name="connsiteY31" fmla="*/ 4036 h 10163"/>
                  <a:gd name="connsiteX32" fmla="*/ 1973 w 10000"/>
                  <a:gd name="connsiteY32" fmla="*/ 3851 h 10163"/>
                  <a:gd name="connsiteX33" fmla="*/ 2166 w 10000"/>
                  <a:gd name="connsiteY33" fmla="*/ 3676 h 10163"/>
                  <a:gd name="connsiteX34" fmla="*/ 2359 w 10000"/>
                  <a:gd name="connsiteY34" fmla="*/ 3501 h 10163"/>
                  <a:gd name="connsiteX35" fmla="*/ 2567 w 10000"/>
                  <a:gd name="connsiteY35" fmla="*/ 3327 h 10163"/>
                  <a:gd name="connsiteX36" fmla="*/ 2789 w 10000"/>
                  <a:gd name="connsiteY36" fmla="*/ 3158 h 10163"/>
                  <a:gd name="connsiteX37" fmla="*/ 3012 w 10000"/>
                  <a:gd name="connsiteY37" fmla="*/ 2984 h 10163"/>
                  <a:gd name="connsiteX38" fmla="*/ 3249 w 10000"/>
                  <a:gd name="connsiteY38" fmla="*/ 2815 h 10163"/>
                  <a:gd name="connsiteX39" fmla="*/ 3487 w 10000"/>
                  <a:gd name="connsiteY39" fmla="*/ 2648 h 10163"/>
                  <a:gd name="connsiteX40" fmla="*/ 3754 w 10000"/>
                  <a:gd name="connsiteY40" fmla="*/ 2480 h 10163"/>
                  <a:gd name="connsiteX41" fmla="*/ 4006 w 10000"/>
                  <a:gd name="connsiteY41" fmla="*/ 2326 h 10163"/>
                  <a:gd name="connsiteX42" fmla="*/ 4288 w 10000"/>
                  <a:gd name="connsiteY42" fmla="*/ 2158 h 10163"/>
                  <a:gd name="connsiteX43" fmla="*/ 4555 w 10000"/>
                  <a:gd name="connsiteY43" fmla="*/ 1999 h 10163"/>
                  <a:gd name="connsiteX44" fmla="*/ 4852 w 10000"/>
                  <a:gd name="connsiteY44" fmla="*/ 1845 h 10163"/>
                  <a:gd name="connsiteX45" fmla="*/ 5163 w 10000"/>
                  <a:gd name="connsiteY45" fmla="*/ 1693 h 10163"/>
                  <a:gd name="connsiteX46" fmla="*/ 5475 w 10000"/>
                  <a:gd name="connsiteY46" fmla="*/ 1549 h 10163"/>
                  <a:gd name="connsiteX47" fmla="*/ 5801 w 10000"/>
                  <a:gd name="connsiteY47" fmla="*/ 1395 h 10163"/>
                  <a:gd name="connsiteX48" fmla="*/ 6128 w 10000"/>
                  <a:gd name="connsiteY48" fmla="*/ 1260 h 10163"/>
                  <a:gd name="connsiteX49" fmla="*/ 6469 w 10000"/>
                  <a:gd name="connsiteY49" fmla="*/ 1114 h 10163"/>
                  <a:gd name="connsiteX50" fmla="*/ 6825 w 10000"/>
                  <a:gd name="connsiteY50" fmla="*/ 985 h 10163"/>
                  <a:gd name="connsiteX51" fmla="*/ 7181 w 10000"/>
                  <a:gd name="connsiteY51" fmla="*/ 839 h 10163"/>
                  <a:gd name="connsiteX52" fmla="*/ 7552 w 10000"/>
                  <a:gd name="connsiteY52" fmla="*/ 717 h 10163"/>
                  <a:gd name="connsiteX53" fmla="*/ 7938 w 10000"/>
                  <a:gd name="connsiteY53" fmla="*/ 579 h 10163"/>
                  <a:gd name="connsiteX54" fmla="*/ 8323 w 10000"/>
                  <a:gd name="connsiteY54" fmla="*/ 465 h 10163"/>
                  <a:gd name="connsiteX55" fmla="*/ 8724 w 10000"/>
                  <a:gd name="connsiteY55" fmla="*/ 335 h 10163"/>
                  <a:gd name="connsiteX56" fmla="*/ 9139 w 10000"/>
                  <a:gd name="connsiteY56" fmla="*/ 229 h 10163"/>
                  <a:gd name="connsiteX57" fmla="*/ 9570 w 10000"/>
                  <a:gd name="connsiteY57" fmla="*/ 113 h 10163"/>
                  <a:gd name="connsiteX58" fmla="*/ 10000 w 10000"/>
                  <a:gd name="connsiteY58" fmla="*/ 0 h 10163"/>
                  <a:gd name="connsiteX59" fmla="*/ 10000 w 10000"/>
                  <a:gd name="connsiteY59" fmla="*/ 0 h 10163"/>
                  <a:gd name="connsiteX60" fmla="*/ 9733 w 10000"/>
                  <a:gd name="connsiteY60" fmla="*/ 261 h 10163"/>
                  <a:gd name="connsiteX61" fmla="*/ 9510 w 10000"/>
                  <a:gd name="connsiteY61" fmla="*/ 503 h 10163"/>
                  <a:gd name="connsiteX62" fmla="*/ 9303 w 10000"/>
                  <a:gd name="connsiteY62" fmla="*/ 756 h 10163"/>
                  <a:gd name="connsiteX63" fmla="*/ 9139 w 10000"/>
                  <a:gd name="connsiteY63" fmla="*/ 992 h 10163"/>
                  <a:gd name="connsiteX64" fmla="*/ 8991 w 10000"/>
                  <a:gd name="connsiteY64" fmla="*/ 1228 h 10163"/>
                  <a:gd name="connsiteX65" fmla="*/ 8858 w 10000"/>
                  <a:gd name="connsiteY65" fmla="*/ 1463 h 10163"/>
                  <a:gd name="connsiteX66" fmla="*/ 8769 w 10000"/>
                  <a:gd name="connsiteY66" fmla="*/ 1684 h 10163"/>
                  <a:gd name="connsiteX67" fmla="*/ 8694 w 10000"/>
                  <a:gd name="connsiteY67" fmla="*/ 1914 h 10163"/>
                  <a:gd name="connsiteX68" fmla="*/ 8650 w 10000"/>
                  <a:gd name="connsiteY68" fmla="*/ 2144 h 10163"/>
                  <a:gd name="connsiteX69" fmla="*/ 8605 w 10000"/>
                  <a:gd name="connsiteY69" fmla="*/ 2366 h 10163"/>
                  <a:gd name="connsiteX70" fmla="*/ 8591 w 10000"/>
                  <a:gd name="connsiteY70" fmla="*/ 2587 h 10163"/>
                  <a:gd name="connsiteX71" fmla="*/ 8591 w 10000"/>
                  <a:gd name="connsiteY71" fmla="*/ 2798 h 10163"/>
                  <a:gd name="connsiteX72" fmla="*/ 8591 w 10000"/>
                  <a:gd name="connsiteY72" fmla="*/ 3012 h 10163"/>
                  <a:gd name="connsiteX73" fmla="*/ 8605 w 10000"/>
                  <a:gd name="connsiteY73" fmla="*/ 3227 h 10163"/>
                  <a:gd name="connsiteX74" fmla="*/ 8650 w 10000"/>
                  <a:gd name="connsiteY74" fmla="*/ 3647 h 10163"/>
                  <a:gd name="connsiteX75" fmla="*/ 8798 w 10000"/>
                  <a:gd name="connsiteY75" fmla="*/ 4486 h 10163"/>
                  <a:gd name="connsiteX76" fmla="*/ 8843 w 10000"/>
                  <a:gd name="connsiteY76" fmla="*/ 4911 h 10163"/>
                  <a:gd name="connsiteX77" fmla="*/ 8887 w 10000"/>
                  <a:gd name="connsiteY77" fmla="*/ 5125 h 10163"/>
                  <a:gd name="connsiteX78" fmla="*/ 8887 w 10000"/>
                  <a:gd name="connsiteY78" fmla="*/ 5332 h 10163"/>
                  <a:gd name="connsiteX79" fmla="*/ 8887 w 10000"/>
                  <a:gd name="connsiteY79" fmla="*/ 5546 h 10163"/>
                  <a:gd name="connsiteX80" fmla="*/ 8858 w 10000"/>
                  <a:gd name="connsiteY80" fmla="*/ 5760 h 10163"/>
                  <a:gd name="connsiteX81" fmla="*/ 8843 w 10000"/>
                  <a:gd name="connsiteY81" fmla="*/ 5974 h 10163"/>
                  <a:gd name="connsiteX82" fmla="*/ 8798 w 10000"/>
                  <a:gd name="connsiteY82" fmla="*/ 6193 h 10163"/>
                  <a:gd name="connsiteX83" fmla="*/ 8724 w 10000"/>
                  <a:gd name="connsiteY83" fmla="*/ 6406 h 10163"/>
                  <a:gd name="connsiteX84" fmla="*/ 8650 w 10000"/>
                  <a:gd name="connsiteY84" fmla="*/ 6629 h 10163"/>
                  <a:gd name="connsiteX85" fmla="*/ 8546 w 10000"/>
                  <a:gd name="connsiteY85" fmla="*/ 6856 h 10163"/>
                  <a:gd name="connsiteX86" fmla="*/ 8412 w 10000"/>
                  <a:gd name="connsiteY86" fmla="*/ 7087 h 10163"/>
                  <a:gd name="connsiteX87" fmla="*/ 8412 w 10000"/>
                  <a:gd name="connsiteY87" fmla="*/ 7087 h 10163"/>
                  <a:gd name="connsiteX0" fmla="*/ 8412 w 10000"/>
                  <a:gd name="connsiteY0" fmla="*/ 7087 h 10163"/>
                  <a:gd name="connsiteX1" fmla="*/ 8412 w 10000"/>
                  <a:gd name="connsiteY1" fmla="*/ 7087 h 10163"/>
                  <a:gd name="connsiteX2" fmla="*/ 8264 w 10000"/>
                  <a:gd name="connsiteY2" fmla="*/ 7276 h 10163"/>
                  <a:gd name="connsiteX3" fmla="*/ 8101 w 10000"/>
                  <a:gd name="connsiteY3" fmla="*/ 7466 h 10163"/>
                  <a:gd name="connsiteX4" fmla="*/ 7923 w 10000"/>
                  <a:gd name="connsiteY4" fmla="*/ 7659 h 10163"/>
                  <a:gd name="connsiteX5" fmla="*/ 7700 w 10000"/>
                  <a:gd name="connsiteY5" fmla="*/ 7840 h 10163"/>
                  <a:gd name="connsiteX6" fmla="*/ 7478 w 10000"/>
                  <a:gd name="connsiteY6" fmla="*/ 8024 h 10163"/>
                  <a:gd name="connsiteX7" fmla="*/ 7226 w 10000"/>
                  <a:gd name="connsiteY7" fmla="*/ 8208 h 10163"/>
                  <a:gd name="connsiteX8" fmla="*/ 6973 w 10000"/>
                  <a:gd name="connsiteY8" fmla="*/ 8383 h 10163"/>
                  <a:gd name="connsiteX9" fmla="*/ 6691 w 10000"/>
                  <a:gd name="connsiteY9" fmla="*/ 8558 h 10163"/>
                  <a:gd name="connsiteX10" fmla="*/ 6409 w 10000"/>
                  <a:gd name="connsiteY10" fmla="*/ 8727 h 10163"/>
                  <a:gd name="connsiteX11" fmla="*/ 6098 w 10000"/>
                  <a:gd name="connsiteY11" fmla="*/ 8886 h 10163"/>
                  <a:gd name="connsiteX12" fmla="*/ 5801 w 10000"/>
                  <a:gd name="connsiteY12" fmla="*/ 9048 h 10163"/>
                  <a:gd name="connsiteX13" fmla="*/ 5475 w 10000"/>
                  <a:gd name="connsiteY13" fmla="*/ 9190 h 10163"/>
                  <a:gd name="connsiteX14" fmla="*/ 5163 w 10000"/>
                  <a:gd name="connsiteY14" fmla="*/ 9344 h 10163"/>
                  <a:gd name="connsiteX15" fmla="*/ 4837 w 10000"/>
                  <a:gd name="connsiteY15" fmla="*/ 9489 h 10163"/>
                  <a:gd name="connsiteX16" fmla="*/ 4214 w 10000"/>
                  <a:gd name="connsiteY16" fmla="*/ 9756 h 10163"/>
                  <a:gd name="connsiteX17" fmla="*/ 3368 w 10000"/>
                  <a:gd name="connsiteY17" fmla="*/ 10163 h 10163"/>
                  <a:gd name="connsiteX18" fmla="*/ 89 w 10000"/>
                  <a:gd name="connsiteY18" fmla="*/ 8911 h 10163"/>
                  <a:gd name="connsiteX19" fmla="*/ 30 w 10000"/>
                  <a:gd name="connsiteY19" fmla="*/ 8360 h 10163"/>
                  <a:gd name="connsiteX20" fmla="*/ 0 w 10000"/>
                  <a:gd name="connsiteY20" fmla="*/ 7987 h 10163"/>
                  <a:gd name="connsiteX21" fmla="*/ 15 w 10000"/>
                  <a:gd name="connsiteY21" fmla="*/ 7612 h 10163"/>
                  <a:gd name="connsiteX22" fmla="*/ 59 w 10000"/>
                  <a:gd name="connsiteY22" fmla="*/ 7223 h 10163"/>
                  <a:gd name="connsiteX23" fmla="*/ 134 w 10000"/>
                  <a:gd name="connsiteY23" fmla="*/ 6842 h 10163"/>
                  <a:gd name="connsiteX24" fmla="*/ 252 w 10000"/>
                  <a:gd name="connsiteY24" fmla="*/ 6460 h 10163"/>
                  <a:gd name="connsiteX25" fmla="*/ 401 w 10000"/>
                  <a:gd name="connsiteY25" fmla="*/ 6078 h 10163"/>
                  <a:gd name="connsiteX26" fmla="*/ 579 w 10000"/>
                  <a:gd name="connsiteY26" fmla="*/ 5706 h 10163"/>
                  <a:gd name="connsiteX27" fmla="*/ 772 w 10000"/>
                  <a:gd name="connsiteY27" fmla="*/ 5324 h 10163"/>
                  <a:gd name="connsiteX28" fmla="*/ 1024 w 10000"/>
                  <a:gd name="connsiteY28" fmla="*/ 4950 h 10163"/>
                  <a:gd name="connsiteX29" fmla="*/ 1306 w 10000"/>
                  <a:gd name="connsiteY29" fmla="*/ 4587 h 10163"/>
                  <a:gd name="connsiteX30" fmla="*/ 1617 w 10000"/>
                  <a:gd name="connsiteY30" fmla="*/ 4211 h 10163"/>
                  <a:gd name="connsiteX31" fmla="*/ 1795 w 10000"/>
                  <a:gd name="connsiteY31" fmla="*/ 4036 h 10163"/>
                  <a:gd name="connsiteX32" fmla="*/ 1973 w 10000"/>
                  <a:gd name="connsiteY32" fmla="*/ 3851 h 10163"/>
                  <a:gd name="connsiteX33" fmla="*/ 2166 w 10000"/>
                  <a:gd name="connsiteY33" fmla="*/ 3676 h 10163"/>
                  <a:gd name="connsiteX34" fmla="*/ 2359 w 10000"/>
                  <a:gd name="connsiteY34" fmla="*/ 3501 h 10163"/>
                  <a:gd name="connsiteX35" fmla="*/ 2567 w 10000"/>
                  <a:gd name="connsiteY35" fmla="*/ 3327 h 10163"/>
                  <a:gd name="connsiteX36" fmla="*/ 2789 w 10000"/>
                  <a:gd name="connsiteY36" fmla="*/ 3158 h 10163"/>
                  <a:gd name="connsiteX37" fmla="*/ 3012 w 10000"/>
                  <a:gd name="connsiteY37" fmla="*/ 2984 h 10163"/>
                  <a:gd name="connsiteX38" fmla="*/ 3249 w 10000"/>
                  <a:gd name="connsiteY38" fmla="*/ 2815 h 10163"/>
                  <a:gd name="connsiteX39" fmla="*/ 3487 w 10000"/>
                  <a:gd name="connsiteY39" fmla="*/ 2648 h 10163"/>
                  <a:gd name="connsiteX40" fmla="*/ 3754 w 10000"/>
                  <a:gd name="connsiteY40" fmla="*/ 2480 h 10163"/>
                  <a:gd name="connsiteX41" fmla="*/ 4006 w 10000"/>
                  <a:gd name="connsiteY41" fmla="*/ 2326 h 10163"/>
                  <a:gd name="connsiteX42" fmla="*/ 4288 w 10000"/>
                  <a:gd name="connsiteY42" fmla="*/ 2158 h 10163"/>
                  <a:gd name="connsiteX43" fmla="*/ 4555 w 10000"/>
                  <a:gd name="connsiteY43" fmla="*/ 1999 h 10163"/>
                  <a:gd name="connsiteX44" fmla="*/ 4852 w 10000"/>
                  <a:gd name="connsiteY44" fmla="*/ 1845 h 10163"/>
                  <a:gd name="connsiteX45" fmla="*/ 5163 w 10000"/>
                  <a:gd name="connsiteY45" fmla="*/ 1693 h 10163"/>
                  <a:gd name="connsiteX46" fmla="*/ 5475 w 10000"/>
                  <a:gd name="connsiteY46" fmla="*/ 1549 h 10163"/>
                  <a:gd name="connsiteX47" fmla="*/ 5801 w 10000"/>
                  <a:gd name="connsiteY47" fmla="*/ 1395 h 10163"/>
                  <a:gd name="connsiteX48" fmla="*/ 6128 w 10000"/>
                  <a:gd name="connsiteY48" fmla="*/ 1260 h 10163"/>
                  <a:gd name="connsiteX49" fmla="*/ 6469 w 10000"/>
                  <a:gd name="connsiteY49" fmla="*/ 1114 h 10163"/>
                  <a:gd name="connsiteX50" fmla="*/ 6825 w 10000"/>
                  <a:gd name="connsiteY50" fmla="*/ 985 h 10163"/>
                  <a:gd name="connsiteX51" fmla="*/ 7181 w 10000"/>
                  <a:gd name="connsiteY51" fmla="*/ 839 h 10163"/>
                  <a:gd name="connsiteX52" fmla="*/ 7552 w 10000"/>
                  <a:gd name="connsiteY52" fmla="*/ 717 h 10163"/>
                  <a:gd name="connsiteX53" fmla="*/ 7938 w 10000"/>
                  <a:gd name="connsiteY53" fmla="*/ 579 h 10163"/>
                  <a:gd name="connsiteX54" fmla="*/ 8323 w 10000"/>
                  <a:gd name="connsiteY54" fmla="*/ 465 h 10163"/>
                  <a:gd name="connsiteX55" fmla="*/ 8724 w 10000"/>
                  <a:gd name="connsiteY55" fmla="*/ 335 h 10163"/>
                  <a:gd name="connsiteX56" fmla="*/ 9139 w 10000"/>
                  <a:gd name="connsiteY56" fmla="*/ 229 h 10163"/>
                  <a:gd name="connsiteX57" fmla="*/ 9570 w 10000"/>
                  <a:gd name="connsiteY57" fmla="*/ 113 h 10163"/>
                  <a:gd name="connsiteX58" fmla="*/ 10000 w 10000"/>
                  <a:gd name="connsiteY58" fmla="*/ 0 h 10163"/>
                  <a:gd name="connsiteX59" fmla="*/ 10000 w 10000"/>
                  <a:gd name="connsiteY59" fmla="*/ 0 h 10163"/>
                  <a:gd name="connsiteX60" fmla="*/ 9733 w 10000"/>
                  <a:gd name="connsiteY60" fmla="*/ 261 h 10163"/>
                  <a:gd name="connsiteX61" fmla="*/ 9510 w 10000"/>
                  <a:gd name="connsiteY61" fmla="*/ 503 h 10163"/>
                  <a:gd name="connsiteX62" fmla="*/ 9303 w 10000"/>
                  <a:gd name="connsiteY62" fmla="*/ 756 h 10163"/>
                  <a:gd name="connsiteX63" fmla="*/ 9139 w 10000"/>
                  <a:gd name="connsiteY63" fmla="*/ 992 h 10163"/>
                  <a:gd name="connsiteX64" fmla="*/ 8991 w 10000"/>
                  <a:gd name="connsiteY64" fmla="*/ 1228 h 10163"/>
                  <a:gd name="connsiteX65" fmla="*/ 8858 w 10000"/>
                  <a:gd name="connsiteY65" fmla="*/ 1463 h 10163"/>
                  <a:gd name="connsiteX66" fmla="*/ 8769 w 10000"/>
                  <a:gd name="connsiteY66" fmla="*/ 1684 h 10163"/>
                  <a:gd name="connsiteX67" fmla="*/ 8694 w 10000"/>
                  <a:gd name="connsiteY67" fmla="*/ 1914 h 10163"/>
                  <a:gd name="connsiteX68" fmla="*/ 8650 w 10000"/>
                  <a:gd name="connsiteY68" fmla="*/ 2144 h 10163"/>
                  <a:gd name="connsiteX69" fmla="*/ 8605 w 10000"/>
                  <a:gd name="connsiteY69" fmla="*/ 2366 h 10163"/>
                  <a:gd name="connsiteX70" fmla="*/ 8591 w 10000"/>
                  <a:gd name="connsiteY70" fmla="*/ 2587 h 10163"/>
                  <a:gd name="connsiteX71" fmla="*/ 8591 w 10000"/>
                  <a:gd name="connsiteY71" fmla="*/ 2798 h 10163"/>
                  <a:gd name="connsiteX72" fmla="*/ 8591 w 10000"/>
                  <a:gd name="connsiteY72" fmla="*/ 3012 h 10163"/>
                  <a:gd name="connsiteX73" fmla="*/ 8605 w 10000"/>
                  <a:gd name="connsiteY73" fmla="*/ 3227 h 10163"/>
                  <a:gd name="connsiteX74" fmla="*/ 8650 w 10000"/>
                  <a:gd name="connsiteY74" fmla="*/ 3647 h 10163"/>
                  <a:gd name="connsiteX75" fmla="*/ 8798 w 10000"/>
                  <a:gd name="connsiteY75" fmla="*/ 4486 h 10163"/>
                  <a:gd name="connsiteX76" fmla="*/ 8843 w 10000"/>
                  <a:gd name="connsiteY76" fmla="*/ 4911 h 10163"/>
                  <a:gd name="connsiteX77" fmla="*/ 8887 w 10000"/>
                  <a:gd name="connsiteY77" fmla="*/ 5125 h 10163"/>
                  <a:gd name="connsiteX78" fmla="*/ 8887 w 10000"/>
                  <a:gd name="connsiteY78" fmla="*/ 5332 h 10163"/>
                  <a:gd name="connsiteX79" fmla="*/ 8887 w 10000"/>
                  <a:gd name="connsiteY79" fmla="*/ 5546 h 10163"/>
                  <a:gd name="connsiteX80" fmla="*/ 8858 w 10000"/>
                  <a:gd name="connsiteY80" fmla="*/ 5760 h 10163"/>
                  <a:gd name="connsiteX81" fmla="*/ 8843 w 10000"/>
                  <a:gd name="connsiteY81" fmla="*/ 5974 h 10163"/>
                  <a:gd name="connsiteX82" fmla="*/ 8798 w 10000"/>
                  <a:gd name="connsiteY82" fmla="*/ 6193 h 10163"/>
                  <a:gd name="connsiteX83" fmla="*/ 8724 w 10000"/>
                  <a:gd name="connsiteY83" fmla="*/ 6406 h 10163"/>
                  <a:gd name="connsiteX84" fmla="*/ 8650 w 10000"/>
                  <a:gd name="connsiteY84" fmla="*/ 6629 h 10163"/>
                  <a:gd name="connsiteX85" fmla="*/ 8546 w 10000"/>
                  <a:gd name="connsiteY85" fmla="*/ 6856 h 10163"/>
                  <a:gd name="connsiteX86" fmla="*/ 8412 w 10000"/>
                  <a:gd name="connsiteY86" fmla="*/ 7087 h 10163"/>
                  <a:gd name="connsiteX87" fmla="*/ 8412 w 10000"/>
                  <a:gd name="connsiteY87" fmla="*/ 7087 h 10163"/>
                  <a:gd name="connsiteX0" fmla="*/ 8412 w 10000"/>
                  <a:gd name="connsiteY0" fmla="*/ 7087 h 10163"/>
                  <a:gd name="connsiteX1" fmla="*/ 8412 w 10000"/>
                  <a:gd name="connsiteY1" fmla="*/ 7087 h 10163"/>
                  <a:gd name="connsiteX2" fmla="*/ 8264 w 10000"/>
                  <a:gd name="connsiteY2" fmla="*/ 7276 h 10163"/>
                  <a:gd name="connsiteX3" fmla="*/ 8101 w 10000"/>
                  <a:gd name="connsiteY3" fmla="*/ 7466 h 10163"/>
                  <a:gd name="connsiteX4" fmla="*/ 7923 w 10000"/>
                  <a:gd name="connsiteY4" fmla="*/ 7659 h 10163"/>
                  <a:gd name="connsiteX5" fmla="*/ 7700 w 10000"/>
                  <a:gd name="connsiteY5" fmla="*/ 7840 h 10163"/>
                  <a:gd name="connsiteX6" fmla="*/ 7478 w 10000"/>
                  <a:gd name="connsiteY6" fmla="*/ 8024 h 10163"/>
                  <a:gd name="connsiteX7" fmla="*/ 7226 w 10000"/>
                  <a:gd name="connsiteY7" fmla="*/ 8208 h 10163"/>
                  <a:gd name="connsiteX8" fmla="*/ 6973 w 10000"/>
                  <a:gd name="connsiteY8" fmla="*/ 8383 h 10163"/>
                  <a:gd name="connsiteX9" fmla="*/ 6691 w 10000"/>
                  <a:gd name="connsiteY9" fmla="*/ 8558 h 10163"/>
                  <a:gd name="connsiteX10" fmla="*/ 6409 w 10000"/>
                  <a:gd name="connsiteY10" fmla="*/ 8727 h 10163"/>
                  <a:gd name="connsiteX11" fmla="*/ 6098 w 10000"/>
                  <a:gd name="connsiteY11" fmla="*/ 8886 h 10163"/>
                  <a:gd name="connsiteX12" fmla="*/ 5801 w 10000"/>
                  <a:gd name="connsiteY12" fmla="*/ 9048 h 10163"/>
                  <a:gd name="connsiteX13" fmla="*/ 5475 w 10000"/>
                  <a:gd name="connsiteY13" fmla="*/ 9190 h 10163"/>
                  <a:gd name="connsiteX14" fmla="*/ 5163 w 10000"/>
                  <a:gd name="connsiteY14" fmla="*/ 9344 h 10163"/>
                  <a:gd name="connsiteX15" fmla="*/ 4837 w 10000"/>
                  <a:gd name="connsiteY15" fmla="*/ 9489 h 10163"/>
                  <a:gd name="connsiteX16" fmla="*/ 4214 w 10000"/>
                  <a:gd name="connsiteY16" fmla="*/ 9756 h 10163"/>
                  <a:gd name="connsiteX17" fmla="*/ 3368 w 10000"/>
                  <a:gd name="connsiteY17" fmla="*/ 10163 h 10163"/>
                  <a:gd name="connsiteX18" fmla="*/ 89 w 10000"/>
                  <a:gd name="connsiteY18" fmla="*/ 8911 h 10163"/>
                  <a:gd name="connsiteX19" fmla="*/ 30 w 10000"/>
                  <a:gd name="connsiteY19" fmla="*/ 8360 h 10163"/>
                  <a:gd name="connsiteX20" fmla="*/ 0 w 10000"/>
                  <a:gd name="connsiteY20" fmla="*/ 7987 h 10163"/>
                  <a:gd name="connsiteX21" fmla="*/ 15 w 10000"/>
                  <a:gd name="connsiteY21" fmla="*/ 7612 h 10163"/>
                  <a:gd name="connsiteX22" fmla="*/ 59 w 10000"/>
                  <a:gd name="connsiteY22" fmla="*/ 7223 h 10163"/>
                  <a:gd name="connsiteX23" fmla="*/ 134 w 10000"/>
                  <a:gd name="connsiteY23" fmla="*/ 6842 h 10163"/>
                  <a:gd name="connsiteX24" fmla="*/ 252 w 10000"/>
                  <a:gd name="connsiteY24" fmla="*/ 6460 h 10163"/>
                  <a:gd name="connsiteX25" fmla="*/ 401 w 10000"/>
                  <a:gd name="connsiteY25" fmla="*/ 6078 h 10163"/>
                  <a:gd name="connsiteX26" fmla="*/ 579 w 10000"/>
                  <a:gd name="connsiteY26" fmla="*/ 5706 h 10163"/>
                  <a:gd name="connsiteX27" fmla="*/ 772 w 10000"/>
                  <a:gd name="connsiteY27" fmla="*/ 5324 h 10163"/>
                  <a:gd name="connsiteX28" fmla="*/ 1024 w 10000"/>
                  <a:gd name="connsiteY28" fmla="*/ 4950 h 10163"/>
                  <a:gd name="connsiteX29" fmla="*/ 1306 w 10000"/>
                  <a:gd name="connsiteY29" fmla="*/ 4587 h 10163"/>
                  <a:gd name="connsiteX30" fmla="*/ 1617 w 10000"/>
                  <a:gd name="connsiteY30" fmla="*/ 4211 h 10163"/>
                  <a:gd name="connsiteX31" fmla="*/ 1795 w 10000"/>
                  <a:gd name="connsiteY31" fmla="*/ 4036 h 10163"/>
                  <a:gd name="connsiteX32" fmla="*/ 1973 w 10000"/>
                  <a:gd name="connsiteY32" fmla="*/ 3851 h 10163"/>
                  <a:gd name="connsiteX33" fmla="*/ 2166 w 10000"/>
                  <a:gd name="connsiteY33" fmla="*/ 3676 h 10163"/>
                  <a:gd name="connsiteX34" fmla="*/ 2359 w 10000"/>
                  <a:gd name="connsiteY34" fmla="*/ 3501 h 10163"/>
                  <a:gd name="connsiteX35" fmla="*/ 2567 w 10000"/>
                  <a:gd name="connsiteY35" fmla="*/ 3327 h 10163"/>
                  <a:gd name="connsiteX36" fmla="*/ 2789 w 10000"/>
                  <a:gd name="connsiteY36" fmla="*/ 3158 h 10163"/>
                  <a:gd name="connsiteX37" fmla="*/ 3012 w 10000"/>
                  <a:gd name="connsiteY37" fmla="*/ 2984 h 10163"/>
                  <a:gd name="connsiteX38" fmla="*/ 3249 w 10000"/>
                  <a:gd name="connsiteY38" fmla="*/ 2815 h 10163"/>
                  <a:gd name="connsiteX39" fmla="*/ 3487 w 10000"/>
                  <a:gd name="connsiteY39" fmla="*/ 2648 h 10163"/>
                  <a:gd name="connsiteX40" fmla="*/ 3754 w 10000"/>
                  <a:gd name="connsiteY40" fmla="*/ 2480 h 10163"/>
                  <a:gd name="connsiteX41" fmla="*/ 4006 w 10000"/>
                  <a:gd name="connsiteY41" fmla="*/ 2326 h 10163"/>
                  <a:gd name="connsiteX42" fmla="*/ 4288 w 10000"/>
                  <a:gd name="connsiteY42" fmla="*/ 2158 h 10163"/>
                  <a:gd name="connsiteX43" fmla="*/ 4555 w 10000"/>
                  <a:gd name="connsiteY43" fmla="*/ 1999 h 10163"/>
                  <a:gd name="connsiteX44" fmla="*/ 4852 w 10000"/>
                  <a:gd name="connsiteY44" fmla="*/ 1845 h 10163"/>
                  <a:gd name="connsiteX45" fmla="*/ 5163 w 10000"/>
                  <a:gd name="connsiteY45" fmla="*/ 1693 h 10163"/>
                  <a:gd name="connsiteX46" fmla="*/ 5475 w 10000"/>
                  <a:gd name="connsiteY46" fmla="*/ 1549 h 10163"/>
                  <a:gd name="connsiteX47" fmla="*/ 5801 w 10000"/>
                  <a:gd name="connsiteY47" fmla="*/ 1395 h 10163"/>
                  <a:gd name="connsiteX48" fmla="*/ 6128 w 10000"/>
                  <a:gd name="connsiteY48" fmla="*/ 1260 h 10163"/>
                  <a:gd name="connsiteX49" fmla="*/ 6469 w 10000"/>
                  <a:gd name="connsiteY49" fmla="*/ 1114 h 10163"/>
                  <a:gd name="connsiteX50" fmla="*/ 6825 w 10000"/>
                  <a:gd name="connsiteY50" fmla="*/ 985 h 10163"/>
                  <a:gd name="connsiteX51" fmla="*/ 7181 w 10000"/>
                  <a:gd name="connsiteY51" fmla="*/ 839 h 10163"/>
                  <a:gd name="connsiteX52" fmla="*/ 7552 w 10000"/>
                  <a:gd name="connsiteY52" fmla="*/ 717 h 10163"/>
                  <a:gd name="connsiteX53" fmla="*/ 7938 w 10000"/>
                  <a:gd name="connsiteY53" fmla="*/ 579 h 10163"/>
                  <a:gd name="connsiteX54" fmla="*/ 8323 w 10000"/>
                  <a:gd name="connsiteY54" fmla="*/ 465 h 10163"/>
                  <a:gd name="connsiteX55" fmla="*/ 8724 w 10000"/>
                  <a:gd name="connsiteY55" fmla="*/ 335 h 10163"/>
                  <a:gd name="connsiteX56" fmla="*/ 9139 w 10000"/>
                  <a:gd name="connsiteY56" fmla="*/ 229 h 10163"/>
                  <a:gd name="connsiteX57" fmla="*/ 9570 w 10000"/>
                  <a:gd name="connsiteY57" fmla="*/ 113 h 10163"/>
                  <a:gd name="connsiteX58" fmla="*/ 10000 w 10000"/>
                  <a:gd name="connsiteY58" fmla="*/ 0 h 10163"/>
                  <a:gd name="connsiteX59" fmla="*/ 10000 w 10000"/>
                  <a:gd name="connsiteY59" fmla="*/ 0 h 10163"/>
                  <a:gd name="connsiteX60" fmla="*/ 9733 w 10000"/>
                  <a:gd name="connsiteY60" fmla="*/ 261 h 10163"/>
                  <a:gd name="connsiteX61" fmla="*/ 9510 w 10000"/>
                  <a:gd name="connsiteY61" fmla="*/ 503 h 10163"/>
                  <a:gd name="connsiteX62" fmla="*/ 9303 w 10000"/>
                  <a:gd name="connsiteY62" fmla="*/ 756 h 10163"/>
                  <a:gd name="connsiteX63" fmla="*/ 9139 w 10000"/>
                  <a:gd name="connsiteY63" fmla="*/ 992 h 10163"/>
                  <a:gd name="connsiteX64" fmla="*/ 8991 w 10000"/>
                  <a:gd name="connsiteY64" fmla="*/ 1228 h 10163"/>
                  <a:gd name="connsiteX65" fmla="*/ 8858 w 10000"/>
                  <a:gd name="connsiteY65" fmla="*/ 1463 h 10163"/>
                  <a:gd name="connsiteX66" fmla="*/ 8769 w 10000"/>
                  <a:gd name="connsiteY66" fmla="*/ 1684 h 10163"/>
                  <a:gd name="connsiteX67" fmla="*/ 8694 w 10000"/>
                  <a:gd name="connsiteY67" fmla="*/ 1914 h 10163"/>
                  <a:gd name="connsiteX68" fmla="*/ 8650 w 10000"/>
                  <a:gd name="connsiteY68" fmla="*/ 2144 h 10163"/>
                  <a:gd name="connsiteX69" fmla="*/ 8605 w 10000"/>
                  <a:gd name="connsiteY69" fmla="*/ 2366 h 10163"/>
                  <a:gd name="connsiteX70" fmla="*/ 8591 w 10000"/>
                  <a:gd name="connsiteY70" fmla="*/ 2587 h 10163"/>
                  <a:gd name="connsiteX71" fmla="*/ 8591 w 10000"/>
                  <a:gd name="connsiteY71" fmla="*/ 2798 h 10163"/>
                  <a:gd name="connsiteX72" fmla="*/ 8591 w 10000"/>
                  <a:gd name="connsiteY72" fmla="*/ 3012 h 10163"/>
                  <a:gd name="connsiteX73" fmla="*/ 8605 w 10000"/>
                  <a:gd name="connsiteY73" fmla="*/ 3227 h 10163"/>
                  <a:gd name="connsiteX74" fmla="*/ 8650 w 10000"/>
                  <a:gd name="connsiteY74" fmla="*/ 3647 h 10163"/>
                  <a:gd name="connsiteX75" fmla="*/ 8798 w 10000"/>
                  <a:gd name="connsiteY75" fmla="*/ 4486 h 10163"/>
                  <a:gd name="connsiteX76" fmla="*/ 8843 w 10000"/>
                  <a:gd name="connsiteY76" fmla="*/ 4911 h 10163"/>
                  <a:gd name="connsiteX77" fmla="*/ 8887 w 10000"/>
                  <a:gd name="connsiteY77" fmla="*/ 5125 h 10163"/>
                  <a:gd name="connsiteX78" fmla="*/ 8887 w 10000"/>
                  <a:gd name="connsiteY78" fmla="*/ 5332 h 10163"/>
                  <a:gd name="connsiteX79" fmla="*/ 8887 w 10000"/>
                  <a:gd name="connsiteY79" fmla="*/ 5546 h 10163"/>
                  <a:gd name="connsiteX80" fmla="*/ 8858 w 10000"/>
                  <a:gd name="connsiteY80" fmla="*/ 5760 h 10163"/>
                  <a:gd name="connsiteX81" fmla="*/ 8843 w 10000"/>
                  <a:gd name="connsiteY81" fmla="*/ 5974 h 10163"/>
                  <a:gd name="connsiteX82" fmla="*/ 8798 w 10000"/>
                  <a:gd name="connsiteY82" fmla="*/ 6193 h 10163"/>
                  <a:gd name="connsiteX83" fmla="*/ 8724 w 10000"/>
                  <a:gd name="connsiteY83" fmla="*/ 6406 h 10163"/>
                  <a:gd name="connsiteX84" fmla="*/ 8650 w 10000"/>
                  <a:gd name="connsiteY84" fmla="*/ 6629 h 10163"/>
                  <a:gd name="connsiteX85" fmla="*/ 8546 w 10000"/>
                  <a:gd name="connsiteY85" fmla="*/ 6856 h 10163"/>
                  <a:gd name="connsiteX86" fmla="*/ 8412 w 10000"/>
                  <a:gd name="connsiteY86" fmla="*/ 7087 h 10163"/>
                  <a:gd name="connsiteX87" fmla="*/ 8412 w 10000"/>
                  <a:gd name="connsiteY87" fmla="*/ 7087 h 10163"/>
                  <a:gd name="connsiteX0" fmla="*/ 8412 w 10000"/>
                  <a:gd name="connsiteY0" fmla="*/ 7087 h 10163"/>
                  <a:gd name="connsiteX1" fmla="*/ 8412 w 10000"/>
                  <a:gd name="connsiteY1" fmla="*/ 7087 h 10163"/>
                  <a:gd name="connsiteX2" fmla="*/ 8264 w 10000"/>
                  <a:gd name="connsiteY2" fmla="*/ 7276 h 10163"/>
                  <a:gd name="connsiteX3" fmla="*/ 8101 w 10000"/>
                  <a:gd name="connsiteY3" fmla="*/ 7466 h 10163"/>
                  <a:gd name="connsiteX4" fmla="*/ 7923 w 10000"/>
                  <a:gd name="connsiteY4" fmla="*/ 7659 h 10163"/>
                  <a:gd name="connsiteX5" fmla="*/ 7700 w 10000"/>
                  <a:gd name="connsiteY5" fmla="*/ 7840 h 10163"/>
                  <a:gd name="connsiteX6" fmla="*/ 7478 w 10000"/>
                  <a:gd name="connsiteY6" fmla="*/ 8024 h 10163"/>
                  <a:gd name="connsiteX7" fmla="*/ 7226 w 10000"/>
                  <a:gd name="connsiteY7" fmla="*/ 8208 h 10163"/>
                  <a:gd name="connsiteX8" fmla="*/ 6973 w 10000"/>
                  <a:gd name="connsiteY8" fmla="*/ 8383 h 10163"/>
                  <a:gd name="connsiteX9" fmla="*/ 6691 w 10000"/>
                  <a:gd name="connsiteY9" fmla="*/ 8558 h 10163"/>
                  <a:gd name="connsiteX10" fmla="*/ 6409 w 10000"/>
                  <a:gd name="connsiteY10" fmla="*/ 8727 h 10163"/>
                  <a:gd name="connsiteX11" fmla="*/ 6098 w 10000"/>
                  <a:gd name="connsiteY11" fmla="*/ 8886 h 10163"/>
                  <a:gd name="connsiteX12" fmla="*/ 5801 w 10000"/>
                  <a:gd name="connsiteY12" fmla="*/ 9048 h 10163"/>
                  <a:gd name="connsiteX13" fmla="*/ 5475 w 10000"/>
                  <a:gd name="connsiteY13" fmla="*/ 9190 h 10163"/>
                  <a:gd name="connsiteX14" fmla="*/ 5163 w 10000"/>
                  <a:gd name="connsiteY14" fmla="*/ 9344 h 10163"/>
                  <a:gd name="connsiteX15" fmla="*/ 4837 w 10000"/>
                  <a:gd name="connsiteY15" fmla="*/ 9489 h 10163"/>
                  <a:gd name="connsiteX16" fmla="*/ 4214 w 10000"/>
                  <a:gd name="connsiteY16" fmla="*/ 9756 h 10163"/>
                  <a:gd name="connsiteX17" fmla="*/ 3368 w 10000"/>
                  <a:gd name="connsiteY17" fmla="*/ 10163 h 10163"/>
                  <a:gd name="connsiteX18" fmla="*/ 89 w 10000"/>
                  <a:gd name="connsiteY18" fmla="*/ 8911 h 10163"/>
                  <a:gd name="connsiteX19" fmla="*/ 30 w 10000"/>
                  <a:gd name="connsiteY19" fmla="*/ 8360 h 10163"/>
                  <a:gd name="connsiteX20" fmla="*/ 0 w 10000"/>
                  <a:gd name="connsiteY20" fmla="*/ 7987 h 10163"/>
                  <a:gd name="connsiteX21" fmla="*/ 15 w 10000"/>
                  <a:gd name="connsiteY21" fmla="*/ 7612 h 10163"/>
                  <a:gd name="connsiteX22" fmla="*/ 59 w 10000"/>
                  <a:gd name="connsiteY22" fmla="*/ 7223 h 10163"/>
                  <a:gd name="connsiteX23" fmla="*/ 134 w 10000"/>
                  <a:gd name="connsiteY23" fmla="*/ 6842 h 10163"/>
                  <a:gd name="connsiteX24" fmla="*/ 252 w 10000"/>
                  <a:gd name="connsiteY24" fmla="*/ 6460 h 10163"/>
                  <a:gd name="connsiteX25" fmla="*/ 401 w 10000"/>
                  <a:gd name="connsiteY25" fmla="*/ 6078 h 10163"/>
                  <a:gd name="connsiteX26" fmla="*/ 579 w 10000"/>
                  <a:gd name="connsiteY26" fmla="*/ 5706 h 10163"/>
                  <a:gd name="connsiteX27" fmla="*/ 772 w 10000"/>
                  <a:gd name="connsiteY27" fmla="*/ 5324 h 10163"/>
                  <a:gd name="connsiteX28" fmla="*/ 1024 w 10000"/>
                  <a:gd name="connsiteY28" fmla="*/ 4950 h 10163"/>
                  <a:gd name="connsiteX29" fmla="*/ 1306 w 10000"/>
                  <a:gd name="connsiteY29" fmla="*/ 4587 h 10163"/>
                  <a:gd name="connsiteX30" fmla="*/ 1617 w 10000"/>
                  <a:gd name="connsiteY30" fmla="*/ 4211 h 10163"/>
                  <a:gd name="connsiteX31" fmla="*/ 1795 w 10000"/>
                  <a:gd name="connsiteY31" fmla="*/ 4036 h 10163"/>
                  <a:gd name="connsiteX32" fmla="*/ 1973 w 10000"/>
                  <a:gd name="connsiteY32" fmla="*/ 3851 h 10163"/>
                  <a:gd name="connsiteX33" fmla="*/ 2166 w 10000"/>
                  <a:gd name="connsiteY33" fmla="*/ 3676 h 10163"/>
                  <a:gd name="connsiteX34" fmla="*/ 2359 w 10000"/>
                  <a:gd name="connsiteY34" fmla="*/ 3501 h 10163"/>
                  <a:gd name="connsiteX35" fmla="*/ 2567 w 10000"/>
                  <a:gd name="connsiteY35" fmla="*/ 3327 h 10163"/>
                  <a:gd name="connsiteX36" fmla="*/ 2789 w 10000"/>
                  <a:gd name="connsiteY36" fmla="*/ 3158 h 10163"/>
                  <a:gd name="connsiteX37" fmla="*/ 3012 w 10000"/>
                  <a:gd name="connsiteY37" fmla="*/ 2984 h 10163"/>
                  <a:gd name="connsiteX38" fmla="*/ 3249 w 10000"/>
                  <a:gd name="connsiteY38" fmla="*/ 2815 h 10163"/>
                  <a:gd name="connsiteX39" fmla="*/ 3487 w 10000"/>
                  <a:gd name="connsiteY39" fmla="*/ 2648 h 10163"/>
                  <a:gd name="connsiteX40" fmla="*/ 3754 w 10000"/>
                  <a:gd name="connsiteY40" fmla="*/ 2480 h 10163"/>
                  <a:gd name="connsiteX41" fmla="*/ 4006 w 10000"/>
                  <a:gd name="connsiteY41" fmla="*/ 2326 h 10163"/>
                  <a:gd name="connsiteX42" fmla="*/ 4288 w 10000"/>
                  <a:gd name="connsiteY42" fmla="*/ 2158 h 10163"/>
                  <a:gd name="connsiteX43" fmla="*/ 4555 w 10000"/>
                  <a:gd name="connsiteY43" fmla="*/ 1999 h 10163"/>
                  <a:gd name="connsiteX44" fmla="*/ 4852 w 10000"/>
                  <a:gd name="connsiteY44" fmla="*/ 1845 h 10163"/>
                  <a:gd name="connsiteX45" fmla="*/ 5163 w 10000"/>
                  <a:gd name="connsiteY45" fmla="*/ 1693 h 10163"/>
                  <a:gd name="connsiteX46" fmla="*/ 5475 w 10000"/>
                  <a:gd name="connsiteY46" fmla="*/ 1549 h 10163"/>
                  <a:gd name="connsiteX47" fmla="*/ 5801 w 10000"/>
                  <a:gd name="connsiteY47" fmla="*/ 1395 h 10163"/>
                  <a:gd name="connsiteX48" fmla="*/ 6128 w 10000"/>
                  <a:gd name="connsiteY48" fmla="*/ 1260 h 10163"/>
                  <a:gd name="connsiteX49" fmla="*/ 6469 w 10000"/>
                  <a:gd name="connsiteY49" fmla="*/ 1114 h 10163"/>
                  <a:gd name="connsiteX50" fmla="*/ 6825 w 10000"/>
                  <a:gd name="connsiteY50" fmla="*/ 985 h 10163"/>
                  <a:gd name="connsiteX51" fmla="*/ 7181 w 10000"/>
                  <a:gd name="connsiteY51" fmla="*/ 839 h 10163"/>
                  <a:gd name="connsiteX52" fmla="*/ 7552 w 10000"/>
                  <a:gd name="connsiteY52" fmla="*/ 717 h 10163"/>
                  <a:gd name="connsiteX53" fmla="*/ 7938 w 10000"/>
                  <a:gd name="connsiteY53" fmla="*/ 579 h 10163"/>
                  <a:gd name="connsiteX54" fmla="*/ 8323 w 10000"/>
                  <a:gd name="connsiteY54" fmla="*/ 465 h 10163"/>
                  <a:gd name="connsiteX55" fmla="*/ 8724 w 10000"/>
                  <a:gd name="connsiteY55" fmla="*/ 335 h 10163"/>
                  <a:gd name="connsiteX56" fmla="*/ 9139 w 10000"/>
                  <a:gd name="connsiteY56" fmla="*/ 229 h 10163"/>
                  <a:gd name="connsiteX57" fmla="*/ 9570 w 10000"/>
                  <a:gd name="connsiteY57" fmla="*/ 113 h 10163"/>
                  <a:gd name="connsiteX58" fmla="*/ 10000 w 10000"/>
                  <a:gd name="connsiteY58" fmla="*/ 0 h 10163"/>
                  <a:gd name="connsiteX59" fmla="*/ 10000 w 10000"/>
                  <a:gd name="connsiteY59" fmla="*/ 0 h 10163"/>
                  <a:gd name="connsiteX60" fmla="*/ 9733 w 10000"/>
                  <a:gd name="connsiteY60" fmla="*/ 261 h 10163"/>
                  <a:gd name="connsiteX61" fmla="*/ 9510 w 10000"/>
                  <a:gd name="connsiteY61" fmla="*/ 503 h 10163"/>
                  <a:gd name="connsiteX62" fmla="*/ 9303 w 10000"/>
                  <a:gd name="connsiteY62" fmla="*/ 756 h 10163"/>
                  <a:gd name="connsiteX63" fmla="*/ 9139 w 10000"/>
                  <a:gd name="connsiteY63" fmla="*/ 992 h 10163"/>
                  <a:gd name="connsiteX64" fmla="*/ 8991 w 10000"/>
                  <a:gd name="connsiteY64" fmla="*/ 1228 h 10163"/>
                  <a:gd name="connsiteX65" fmla="*/ 8858 w 10000"/>
                  <a:gd name="connsiteY65" fmla="*/ 1463 h 10163"/>
                  <a:gd name="connsiteX66" fmla="*/ 8769 w 10000"/>
                  <a:gd name="connsiteY66" fmla="*/ 1684 h 10163"/>
                  <a:gd name="connsiteX67" fmla="*/ 8694 w 10000"/>
                  <a:gd name="connsiteY67" fmla="*/ 1914 h 10163"/>
                  <a:gd name="connsiteX68" fmla="*/ 8650 w 10000"/>
                  <a:gd name="connsiteY68" fmla="*/ 2144 h 10163"/>
                  <a:gd name="connsiteX69" fmla="*/ 8605 w 10000"/>
                  <a:gd name="connsiteY69" fmla="*/ 2366 h 10163"/>
                  <a:gd name="connsiteX70" fmla="*/ 8591 w 10000"/>
                  <a:gd name="connsiteY70" fmla="*/ 2587 h 10163"/>
                  <a:gd name="connsiteX71" fmla="*/ 8591 w 10000"/>
                  <a:gd name="connsiteY71" fmla="*/ 2798 h 10163"/>
                  <a:gd name="connsiteX72" fmla="*/ 8591 w 10000"/>
                  <a:gd name="connsiteY72" fmla="*/ 3012 h 10163"/>
                  <a:gd name="connsiteX73" fmla="*/ 8605 w 10000"/>
                  <a:gd name="connsiteY73" fmla="*/ 3227 h 10163"/>
                  <a:gd name="connsiteX74" fmla="*/ 8650 w 10000"/>
                  <a:gd name="connsiteY74" fmla="*/ 3647 h 10163"/>
                  <a:gd name="connsiteX75" fmla="*/ 8798 w 10000"/>
                  <a:gd name="connsiteY75" fmla="*/ 4486 h 10163"/>
                  <a:gd name="connsiteX76" fmla="*/ 8843 w 10000"/>
                  <a:gd name="connsiteY76" fmla="*/ 4911 h 10163"/>
                  <a:gd name="connsiteX77" fmla="*/ 8887 w 10000"/>
                  <a:gd name="connsiteY77" fmla="*/ 5125 h 10163"/>
                  <a:gd name="connsiteX78" fmla="*/ 8887 w 10000"/>
                  <a:gd name="connsiteY78" fmla="*/ 5332 h 10163"/>
                  <a:gd name="connsiteX79" fmla="*/ 8887 w 10000"/>
                  <a:gd name="connsiteY79" fmla="*/ 5546 h 10163"/>
                  <a:gd name="connsiteX80" fmla="*/ 8858 w 10000"/>
                  <a:gd name="connsiteY80" fmla="*/ 5760 h 10163"/>
                  <a:gd name="connsiteX81" fmla="*/ 8843 w 10000"/>
                  <a:gd name="connsiteY81" fmla="*/ 5974 h 10163"/>
                  <a:gd name="connsiteX82" fmla="*/ 8798 w 10000"/>
                  <a:gd name="connsiteY82" fmla="*/ 6193 h 10163"/>
                  <a:gd name="connsiteX83" fmla="*/ 8724 w 10000"/>
                  <a:gd name="connsiteY83" fmla="*/ 6406 h 10163"/>
                  <a:gd name="connsiteX84" fmla="*/ 8650 w 10000"/>
                  <a:gd name="connsiteY84" fmla="*/ 6629 h 10163"/>
                  <a:gd name="connsiteX85" fmla="*/ 8546 w 10000"/>
                  <a:gd name="connsiteY85" fmla="*/ 6856 h 10163"/>
                  <a:gd name="connsiteX86" fmla="*/ 8412 w 10000"/>
                  <a:gd name="connsiteY86" fmla="*/ 7087 h 10163"/>
                  <a:gd name="connsiteX87" fmla="*/ 8412 w 10000"/>
                  <a:gd name="connsiteY87" fmla="*/ 7087 h 10163"/>
                  <a:gd name="connsiteX0" fmla="*/ 8412 w 10000"/>
                  <a:gd name="connsiteY0" fmla="*/ 7087 h 10163"/>
                  <a:gd name="connsiteX1" fmla="*/ 8412 w 10000"/>
                  <a:gd name="connsiteY1" fmla="*/ 7087 h 10163"/>
                  <a:gd name="connsiteX2" fmla="*/ 8264 w 10000"/>
                  <a:gd name="connsiteY2" fmla="*/ 7276 h 10163"/>
                  <a:gd name="connsiteX3" fmla="*/ 8101 w 10000"/>
                  <a:gd name="connsiteY3" fmla="*/ 7466 h 10163"/>
                  <a:gd name="connsiteX4" fmla="*/ 7923 w 10000"/>
                  <a:gd name="connsiteY4" fmla="*/ 7659 h 10163"/>
                  <a:gd name="connsiteX5" fmla="*/ 7700 w 10000"/>
                  <a:gd name="connsiteY5" fmla="*/ 7840 h 10163"/>
                  <a:gd name="connsiteX6" fmla="*/ 7478 w 10000"/>
                  <a:gd name="connsiteY6" fmla="*/ 8024 h 10163"/>
                  <a:gd name="connsiteX7" fmla="*/ 7226 w 10000"/>
                  <a:gd name="connsiteY7" fmla="*/ 8208 h 10163"/>
                  <a:gd name="connsiteX8" fmla="*/ 6973 w 10000"/>
                  <a:gd name="connsiteY8" fmla="*/ 8383 h 10163"/>
                  <a:gd name="connsiteX9" fmla="*/ 6691 w 10000"/>
                  <a:gd name="connsiteY9" fmla="*/ 8558 h 10163"/>
                  <a:gd name="connsiteX10" fmla="*/ 6409 w 10000"/>
                  <a:gd name="connsiteY10" fmla="*/ 8727 h 10163"/>
                  <a:gd name="connsiteX11" fmla="*/ 6098 w 10000"/>
                  <a:gd name="connsiteY11" fmla="*/ 8886 h 10163"/>
                  <a:gd name="connsiteX12" fmla="*/ 5801 w 10000"/>
                  <a:gd name="connsiteY12" fmla="*/ 9048 h 10163"/>
                  <a:gd name="connsiteX13" fmla="*/ 5475 w 10000"/>
                  <a:gd name="connsiteY13" fmla="*/ 9190 h 10163"/>
                  <a:gd name="connsiteX14" fmla="*/ 5163 w 10000"/>
                  <a:gd name="connsiteY14" fmla="*/ 9344 h 10163"/>
                  <a:gd name="connsiteX15" fmla="*/ 4837 w 10000"/>
                  <a:gd name="connsiteY15" fmla="*/ 9489 h 10163"/>
                  <a:gd name="connsiteX16" fmla="*/ 4214 w 10000"/>
                  <a:gd name="connsiteY16" fmla="*/ 9756 h 10163"/>
                  <a:gd name="connsiteX17" fmla="*/ 3368 w 10000"/>
                  <a:gd name="connsiteY17" fmla="*/ 10163 h 10163"/>
                  <a:gd name="connsiteX18" fmla="*/ 89 w 10000"/>
                  <a:gd name="connsiteY18" fmla="*/ 8911 h 10163"/>
                  <a:gd name="connsiteX19" fmla="*/ 30 w 10000"/>
                  <a:gd name="connsiteY19" fmla="*/ 8360 h 10163"/>
                  <a:gd name="connsiteX20" fmla="*/ 0 w 10000"/>
                  <a:gd name="connsiteY20" fmla="*/ 7987 h 10163"/>
                  <a:gd name="connsiteX21" fmla="*/ 15 w 10000"/>
                  <a:gd name="connsiteY21" fmla="*/ 7612 h 10163"/>
                  <a:gd name="connsiteX22" fmla="*/ 59 w 10000"/>
                  <a:gd name="connsiteY22" fmla="*/ 7223 h 10163"/>
                  <a:gd name="connsiteX23" fmla="*/ 134 w 10000"/>
                  <a:gd name="connsiteY23" fmla="*/ 6842 h 10163"/>
                  <a:gd name="connsiteX24" fmla="*/ 252 w 10000"/>
                  <a:gd name="connsiteY24" fmla="*/ 6460 h 10163"/>
                  <a:gd name="connsiteX25" fmla="*/ 401 w 10000"/>
                  <a:gd name="connsiteY25" fmla="*/ 6078 h 10163"/>
                  <a:gd name="connsiteX26" fmla="*/ 579 w 10000"/>
                  <a:gd name="connsiteY26" fmla="*/ 5706 h 10163"/>
                  <a:gd name="connsiteX27" fmla="*/ 772 w 10000"/>
                  <a:gd name="connsiteY27" fmla="*/ 5324 h 10163"/>
                  <a:gd name="connsiteX28" fmla="*/ 1024 w 10000"/>
                  <a:gd name="connsiteY28" fmla="*/ 4950 h 10163"/>
                  <a:gd name="connsiteX29" fmla="*/ 1306 w 10000"/>
                  <a:gd name="connsiteY29" fmla="*/ 4587 h 10163"/>
                  <a:gd name="connsiteX30" fmla="*/ 1617 w 10000"/>
                  <a:gd name="connsiteY30" fmla="*/ 4211 h 10163"/>
                  <a:gd name="connsiteX31" fmla="*/ 1795 w 10000"/>
                  <a:gd name="connsiteY31" fmla="*/ 4036 h 10163"/>
                  <a:gd name="connsiteX32" fmla="*/ 1973 w 10000"/>
                  <a:gd name="connsiteY32" fmla="*/ 3851 h 10163"/>
                  <a:gd name="connsiteX33" fmla="*/ 2166 w 10000"/>
                  <a:gd name="connsiteY33" fmla="*/ 3676 h 10163"/>
                  <a:gd name="connsiteX34" fmla="*/ 2359 w 10000"/>
                  <a:gd name="connsiteY34" fmla="*/ 3501 h 10163"/>
                  <a:gd name="connsiteX35" fmla="*/ 2567 w 10000"/>
                  <a:gd name="connsiteY35" fmla="*/ 3327 h 10163"/>
                  <a:gd name="connsiteX36" fmla="*/ 2789 w 10000"/>
                  <a:gd name="connsiteY36" fmla="*/ 3158 h 10163"/>
                  <a:gd name="connsiteX37" fmla="*/ 3012 w 10000"/>
                  <a:gd name="connsiteY37" fmla="*/ 2984 h 10163"/>
                  <a:gd name="connsiteX38" fmla="*/ 3249 w 10000"/>
                  <a:gd name="connsiteY38" fmla="*/ 2815 h 10163"/>
                  <a:gd name="connsiteX39" fmla="*/ 3487 w 10000"/>
                  <a:gd name="connsiteY39" fmla="*/ 2648 h 10163"/>
                  <a:gd name="connsiteX40" fmla="*/ 3754 w 10000"/>
                  <a:gd name="connsiteY40" fmla="*/ 2480 h 10163"/>
                  <a:gd name="connsiteX41" fmla="*/ 4006 w 10000"/>
                  <a:gd name="connsiteY41" fmla="*/ 2326 h 10163"/>
                  <a:gd name="connsiteX42" fmla="*/ 4288 w 10000"/>
                  <a:gd name="connsiteY42" fmla="*/ 2158 h 10163"/>
                  <a:gd name="connsiteX43" fmla="*/ 4555 w 10000"/>
                  <a:gd name="connsiteY43" fmla="*/ 1999 h 10163"/>
                  <a:gd name="connsiteX44" fmla="*/ 4852 w 10000"/>
                  <a:gd name="connsiteY44" fmla="*/ 1845 h 10163"/>
                  <a:gd name="connsiteX45" fmla="*/ 5163 w 10000"/>
                  <a:gd name="connsiteY45" fmla="*/ 1693 h 10163"/>
                  <a:gd name="connsiteX46" fmla="*/ 5475 w 10000"/>
                  <a:gd name="connsiteY46" fmla="*/ 1549 h 10163"/>
                  <a:gd name="connsiteX47" fmla="*/ 5801 w 10000"/>
                  <a:gd name="connsiteY47" fmla="*/ 1395 h 10163"/>
                  <a:gd name="connsiteX48" fmla="*/ 6128 w 10000"/>
                  <a:gd name="connsiteY48" fmla="*/ 1260 h 10163"/>
                  <a:gd name="connsiteX49" fmla="*/ 6469 w 10000"/>
                  <a:gd name="connsiteY49" fmla="*/ 1114 h 10163"/>
                  <a:gd name="connsiteX50" fmla="*/ 6825 w 10000"/>
                  <a:gd name="connsiteY50" fmla="*/ 985 h 10163"/>
                  <a:gd name="connsiteX51" fmla="*/ 7181 w 10000"/>
                  <a:gd name="connsiteY51" fmla="*/ 839 h 10163"/>
                  <a:gd name="connsiteX52" fmla="*/ 7552 w 10000"/>
                  <a:gd name="connsiteY52" fmla="*/ 717 h 10163"/>
                  <a:gd name="connsiteX53" fmla="*/ 7938 w 10000"/>
                  <a:gd name="connsiteY53" fmla="*/ 579 h 10163"/>
                  <a:gd name="connsiteX54" fmla="*/ 8323 w 10000"/>
                  <a:gd name="connsiteY54" fmla="*/ 465 h 10163"/>
                  <a:gd name="connsiteX55" fmla="*/ 8724 w 10000"/>
                  <a:gd name="connsiteY55" fmla="*/ 335 h 10163"/>
                  <a:gd name="connsiteX56" fmla="*/ 9139 w 10000"/>
                  <a:gd name="connsiteY56" fmla="*/ 229 h 10163"/>
                  <a:gd name="connsiteX57" fmla="*/ 9570 w 10000"/>
                  <a:gd name="connsiteY57" fmla="*/ 113 h 10163"/>
                  <a:gd name="connsiteX58" fmla="*/ 10000 w 10000"/>
                  <a:gd name="connsiteY58" fmla="*/ 0 h 10163"/>
                  <a:gd name="connsiteX59" fmla="*/ 10000 w 10000"/>
                  <a:gd name="connsiteY59" fmla="*/ 0 h 10163"/>
                  <a:gd name="connsiteX60" fmla="*/ 9733 w 10000"/>
                  <a:gd name="connsiteY60" fmla="*/ 261 h 10163"/>
                  <a:gd name="connsiteX61" fmla="*/ 9510 w 10000"/>
                  <a:gd name="connsiteY61" fmla="*/ 503 h 10163"/>
                  <a:gd name="connsiteX62" fmla="*/ 9303 w 10000"/>
                  <a:gd name="connsiteY62" fmla="*/ 756 h 10163"/>
                  <a:gd name="connsiteX63" fmla="*/ 9139 w 10000"/>
                  <a:gd name="connsiteY63" fmla="*/ 992 h 10163"/>
                  <a:gd name="connsiteX64" fmla="*/ 8991 w 10000"/>
                  <a:gd name="connsiteY64" fmla="*/ 1228 h 10163"/>
                  <a:gd name="connsiteX65" fmla="*/ 8858 w 10000"/>
                  <a:gd name="connsiteY65" fmla="*/ 1463 h 10163"/>
                  <a:gd name="connsiteX66" fmla="*/ 8769 w 10000"/>
                  <a:gd name="connsiteY66" fmla="*/ 1684 h 10163"/>
                  <a:gd name="connsiteX67" fmla="*/ 8694 w 10000"/>
                  <a:gd name="connsiteY67" fmla="*/ 1914 h 10163"/>
                  <a:gd name="connsiteX68" fmla="*/ 8650 w 10000"/>
                  <a:gd name="connsiteY68" fmla="*/ 2144 h 10163"/>
                  <a:gd name="connsiteX69" fmla="*/ 8605 w 10000"/>
                  <a:gd name="connsiteY69" fmla="*/ 2366 h 10163"/>
                  <a:gd name="connsiteX70" fmla="*/ 8591 w 10000"/>
                  <a:gd name="connsiteY70" fmla="*/ 2587 h 10163"/>
                  <a:gd name="connsiteX71" fmla="*/ 8591 w 10000"/>
                  <a:gd name="connsiteY71" fmla="*/ 2798 h 10163"/>
                  <a:gd name="connsiteX72" fmla="*/ 8591 w 10000"/>
                  <a:gd name="connsiteY72" fmla="*/ 3012 h 10163"/>
                  <a:gd name="connsiteX73" fmla="*/ 8605 w 10000"/>
                  <a:gd name="connsiteY73" fmla="*/ 3227 h 10163"/>
                  <a:gd name="connsiteX74" fmla="*/ 8650 w 10000"/>
                  <a:gd name="connsiteY74" fmla="*/ 3647 h 10163"/>
                  <a:gd name="connsiteX75" fmla="*/ 8798 w 10000"/>
                  <a:gd name="connsiteY75" fmla="*/ 4486 h 10163"/>
                  <a:gd name="connsiteX76" fmla="*/ 8843 w 10000"/>
                  <a:gd name="connsiteY76" fmla="*/ 4911 h 10163"/>
                  <a:gd name="connsiteX77" fmla="*/ 8887 w 10000"/>
                  <a:gd name="connsiteY77" fmla="*/ 5125 h 10163"/>
                  <a:gd name="connsiteX78" fmla="*/ 8887 w 10000"/>
                  <a:gd name="connsiteY78" fmla="*/ 5332 h 10163"/>
                  <a:gd name="connsiteX79" fmla="*/ 8887 w 10000"/>
                  <a:gd name="connsiteY79" fmla="*/ 5546 h 10163"/>
                  <a:gd name="connsiteX80" fmla="*/ 8858 w 10000"/>
                  <a:gd name="connsiteY80" fmla="*/ 5760 h 10163"/>
                  <a:gd name="connsiteX81" fmla="*/ 8843 w 10000"/>
                  <a:gd name="connsiteY81" fmla="*/ 5974 h 10163"/>
                  <a:gd name="connsiteX82" fmla="*/ 8798 w 10000"/>
                  <a:gd name="connsiteY82" fmla="*/ 6193 h 10163"/>
                  <a:gd name="connsiteX83" fmla="*/ 8724 w 10000"/>
                  <a:gd name="connsiteY83" fmla="*/ 6406 h 10163"/>
                  <a:gd name="connsiteX84" fmla="*/ 8650 w 10000"/>
                  <a:gd name="connsiteY84" fmla="*/ 6629 h 10163"/>
                  <a:gd name="connsiteX85" fmla="*/ 8546 w 10000"/>
                  <a:gd name="connsiteY85" fmla="*/ 6856 h 10163"/>
                  <a:gd name="connsiteX86" fmla="*/ 8412 w 10000"/>
                  <a:gd name="connsiteY86" fmla="*/ 7087 h 10163"/>
                  <a:gd name="connsiteX87" fmla="*/ 8412 w 10000"/>
                  <a:gd name="connsiteY87" fmla="*/ 7087 h 10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</a:cxnLst>
                <a:rect l="l" t="t" r="r" b="b"/>
                <a:pathLst>
                  <a:path w="10000" h="10163">
                    <a:moveTo>
                      <a:pt x="8412" y="7087"/>
                    </a:moveTo>
                    <a:lnTo>
                      <a:pt x="8412" y="7087"/>
                    </a:lnTo>
                    <a:lnTo>
                      <a:pt x="8264" y="7276"/>
                    </a:lnTo>
                    <a:lnTo>
                      <a:pt x="8101" y="7466"/>
                    </a:lnTo>
                    <a:cubicBezTo>
                      <a:pt x="8042" y="7532"/>
                      <a:pt x="7982" y="7596"/>
                      <a:pt x="7923" y="7659"/>
                    </a:cubicBezTo>
                    <a:lnTo>
                      <a:pt x="7700" y="7840"/>
                    </a:lnTo>
                    <a:lnTo>
                      <a:pt x="7478" y="8024"/>
                    </a:lnTo>
                    <a:lnTo>
                      <a:pt x="7226" y="8208"/>
                    </a:lnTo>
                    <a:lnTo>
                      <a:pt x="6973" y="8383"/>
                    </a:lnTo>
                    <a:lnTo>
                      <a:pt x="6691" y="8558"/>
                    </a:lnTo>
                    <a:lnTo>
                      <a:pt x="6409" y="8727"/>
                    </a:lnTo>
                    <a:lnTo>
                      <a:pt x="6098" y="8886"/>
                    </a:lnTo>
                    <a:lnTo>
                      <a:pt x="5801" y="9048"/>
                    </a:lnTo>
                    <a:lnTo>
                      <a:pt x="5475" y="9190"/>
                    </a:lnTo>
                    <a:lnTo>
                      <a:pt x="5163" y="9344"/>
                    </a:lnTo>
                    <a:lnTo>
                      <a:pt x="4837" y="9489"/>
                    </a:lnTo>
                    <a:lnTo>
                      <a:pt x="4214" y="9756"/>
                    </a:lnTo>
                    <a:lnTo>
                      <a:pt x="3368" y="10163"/>
                    </a:lnTo>
                    <a:cubicBezTo>
                      <a:pt x="3200" y="10139"/>
                      <a:pt x="1442" y="9745"/>
                      <a:pt x="89" y="8911"/>
                    </a:cubicBezTo>
                    <a:cubicBezTo>
                      <a:pt x="74" y="8786"/>
                      <a:pt x="45" y="8486"/>
                      <a:pt x="30" y="8360"/>
                    </a:cubicBezTo>
                    <a:cubicBezTo>
                      <a:pt x="20" y="8235"/>
                      <a:pt x="10" y="8111"/>
                      <a:pt x="0" y="7987"/>
                    </a:cubicBezTo>
                    <a:cubicBezTo>
                      <a:pt x="5" y="7863"/>
                      <a:pt x="10" y="7736"/>
                      <a:pt x="15" y="7612"/>
                    </a:cubicBezTo>
                    <a:cubicBezTo>
                      <a:pt x="30" y="7484"/>
                      <a:pt x="44" y="7352"/>
                      <a:pt x="59" y="7223"/>
                    </a:cubicBezTo>
                    <a:cubicBezTo>
                      <a:pt x="84" y="7097"/>
                      <a:pt x="109" y="6968"/>
                      <a:pt x="134" y="6842"/>
                    </a:cubicBezTo>
                    <a:cubicBezTo>
                      <a:pt x="173" y="6715"/>
                      <a:pt x="213" y="6588"/>
                      <a:pt x="252" y="6460"/>
                    </a:cubicBezTo>
                    <a:cubicBezTo>
                      <a:pt x="302" y="6334"/>
                      <a:pt x="351" y="6207"/>
                      <a:pt x="401" y="6078"/>
                    </a:cubicBezTo>
                    <a:cubicBezTo>
                      <a:pt x="460" y="5954"/>
                      <a:pt x="520" y="5830"/>
                      <a:pt x="579" y="5706"/>
                    </a:cubicBezTo>
                    <a:cubicBezTo>
                      <a:pt x="643" y="5577"/>
                      <a:pt x="708" y="5452"/>
                      <a:pt x="772" y="5324"/>
                    </a:cubicBezTo>
                    <a:lnTo>
                      <a:pt x="1024" y="4950"/>
                    </a:lnTo>
                    <a:lnTo>
                      <a:pt x="1306" y="4587"/>
                    </a:lnTo>
                    <a:lnTo>
                      <a:pt x="1617" y="4211"/>
                    </a:lnTo>
                    <a:cubicBezTo>
                      <a:pt x="1676" y="4152"/>
                      <a:pt x="1736" y="4094"/>
                      <a:pt x="1795" y="4036"/>
                    </a:cubicBezTo>
                    <a:cubicBezTo>
                      <a:pt x="1854" y="3974"/>
                      <a:pt x="1914" y="3913"/>
                      <a:pt x="1973" y="3851"/>
                    </a:cubicBezTo>
                    <a:lnTo>
                      <a:pt x="2166" y="3676"/>
                    </a:lnTo>
                    <a:lnTo>
                      <a:pt x="2359" y="3501"/>
                    </a:lnTo>
                    <a:lnTo>
                      <a:pt x="2567" y="3327"/>
                    </a:lnTo>
                    <a:lnTo>
                      <a:pt x="2789" y="3158"/>
                    </a:lnTo>
                    <a:lnTo>
                      <a:pt x="3012" y="2984"/>
                    </a:lnTo>
                    <a:lnTo>
                      <a:pt x="3249" y="2815"/>
                    </a:lnTo>
                    <a:lnTo>
                      <a:pt x="3487" y="2648"/>
                    </a:lnTo>
                    <a:lnTo>
                      <a:pt x="3754" y="2480"/>
                    </a:lnTo>
                    <a:lnTo>
                      <a:pt x="4006" y="2326"/>
                    </a:lnTo>
                    <a:lnTo>
                      <a:pt x="4288" y="2158"/>
                    </a:lnTo>
                    <a:lnTo>
                      <a:pt x="4555" y="1999"/>
                    </a:lnTo>
                    <a:lnTo>
                      <a:pt x="4852" y="1845"/>
                    </a:lnTo>
                    <a:lnTo>
                      <a:pt x="5163" y="1693"/>
                    </a:lnTo>
                    <a:lnTo>
                      <a:pt x="5475" y="1549"/>
                    </a:lnTo>
                    <a:lnTo>
                      <a:pt x="5801" y="1395"/>
                    </a:lnTo>
                    <a:lnTo>
                      <a:pt x="6128" y="1260"/>
                    </a:lnTo>
                    <a:lnTo>
                      <a:pt x="6469" y="1114"/>
                    </a:lnTo>
                    <a:lnTo>
                      <a:pt x="6825" y="985"/>
                    </a:lnTo>
                    <a:lnTo>
                      <a:pt x="7181" y="839"/>
                    </a:lnTo>
                    <a:lnTo>
                      <a:pt x="7552" y="717"/>
                    </a:lnTo>
                    <a:lnTo>
                      <a:pt x="7938" y="579"/>
                    </a:lnTo>
                    <a:lnTo>
                      <a:pt x="8323" y="465"/>
                    </a:lnTo>
                    <a:lnTo>
                      <a:pt x="8724" y="335"/>
                    </a:lnTo>
                    <a:lnTo>
                      <a:pt x="9139" y="229"/>
                    </a:lnTo>
                    <a:lnTo>
                      <a:pt x="9570" y="113"/>
                    </a:lnTo>
                    <a:lnTo>
                      <a:pt x="10000" y="0"/>
                    </a:lnTo>
                    <a:lnTo>
                      <a:pt x="10000" y="0"/>
                    </a:lnTo>
                    <a:lnTo>
                      <a:pt x="9733" y="261"/>
                    </a:lnTo>
                    <a:lnTo>
                      <a:pt x="9510" y="503"/>
                    </a:lnTo>
                    <a:lnTo>
                      <a:pt x="9303" y="756"/>
                    </a:lnTo>
                    <a:cubicBezTo>
                      <a:pt x="9248" y="834"/>
                      <a:pt x="9194" y="913"/>
                      <a:pt x="9139" y="992"/>
                    </a:cubicBezTo>
                    <a:cubicBezTo>
                      <a:pt x="9090" y="1071"/>
                      <a:pt x="9040" y="1149"/>
                      <a:pt x="8991" y="1228"/>
                    </a:cubicBezTo>
                    <a:cubicBezTo>
                      <a:pt x="8947" y="1309"/>
                      <a:pt x="8902" y="1385"/>
                      <a:pt x="8858" y="1463"/>
                    </a:cubicBezTo>
                    <a:cubicBezTo>
                      <a:pt x="8828" y="1539"/>
                      <a:pt x="8799" y="1612"/>
                      <a:pt x="8769" y="1684"/>
                    </a:cubicBezTo>
                    <a:cubicBezTo>
                      <a:pt x="8744" y="1762"/>
                      <a:pt x="8719" y="1839"/>
                      <a:pt x="8694" y="1914"/>
                    </a:cubicBezTo>
                    <a:cubicBezTo>
                      <a:pt x="8679" y="1991"/>
                      <a:pt x="8665" y="2067"/>
                      <a:pt x="8650" y="2144"/>
                    </a:cubicBezTo>
                    <a:cubicBezTo>
                      <a:pt x="8635" y="2217"/>
                      <a:pt x="8620" y="2291"/>
                      <a:pt x="8605" y="2366"/>
                    </a:cubicBezTo>
                    <a:cubicBezTo>
                      <a:pt x="8600" y="2439"/>
                      <a:pt x="8596" y="2512"/>
                      <a:pt x="8591" y="2587"/>
                    </a:cubicBezTo>
                    <a:lnTo>
                      <a:pt x="8591" y="2798"/>
                    </a:lnTo>
                    <a:lnTo>
                      <a:pt x="8591" y="3012"/>
                    </a:lnTo>
                    <a:cubicBezTo>
                      <a:pt x="8596" y="3086"/>
                      <a:pt x="8600" y="3156"/>
                      <a:pt x="8605" y="3227"/>
                    </a:cubicBezTo>
                    <a:cubicBezTo>
                      <a:pt x="8620" y="3368"/>
                      <a:pt x="8635" y="3506"/>
                      <a:pt x="8650" y="3647"/>
                    </a:cubicBezTo>
                    <a:cubicBezTo>
                      <a:pt x="8699" y="3926"/>
                      <a:pt x="8749" y="4206"/>
                      <a:pt x="8798" y="4486"/>
                    </a:cubicBezTo>
                    <a:cubicBezTo>
                      <a:pt x="8813" y="4627"/>
                      <a:pt x="8828" y="4770"/>
                      <a:pt x="8843" y="4911"/>
                    </a:cubicBezTo>
                    <a:cubicBezTo>
                      <a:pt x="8858" y="4984"/>
                      <a:pt x="8872" y="5053"/>
                      <a:pt x="8887" y="5125"/>
                    </a:cubicBezTo>
                    <a:lnTo>
                      <a:pt x="8887" y="5332"/>
                    </a:lnTo>
                    <a:lnTo>
                      <a:pt x="8887" y="5546"/>
                    </a:lnTo>
                    <a:cubicBezTo>
                      <a:pt x="8877" y="5616"/>
                      <a:pt x="8868" y="5687"/>
                      <a:pt x="8858" y="5760"/>
                    </a:cubicBezTo>
                    <a:cubicBezTo>
                      <a:pt x="8853" y="5830"/>
                      <a:pt x="8848" y="5900"/>
                      <a:pt x="8843" y="5974"/>
                    </a:cubicBezTo>
                    <a:cubicBezTo>
                      <a:pt x="8828" y="6048"/>
                      <a:pt x="8813" y="6119"/>
                      <a:pt x="8798" y="6193"/>
                    </a:cubicBezTo>
                    <a:cubicBezTo>
                      <a:pt x="8773" y="6266"/>
                      <a:pt x="8749" y="6336"/>
                      <a:pt x="8724" y="6406"/>
                    </a:cubicBezTo>
                    <a:cubicBezTo>
                      <a:pt x="8699" y="6482"/>
                      <a:pt x="8675" y="6555"/>
                      <a:pt x="8650" y="6629"/>
                    </a:cubicBezTo>
                    <a:cubicBezTo>
                      <a:pt x="8615" y="6706"/>
                      <a:pt x="8581" y="6781"/>
                      <a:pt x="8546" y="6856"/>
                    </a:cubicBezTo>
                    <a:cubicBezTo>
                      <a:pt x="8501" y="6933"/>
                      <a:pt x="8457" y="7010"/>
                      <a:pt x="8412" y="7087"/>
                    </a:cubicBezTo>
                    <a:lnTo>
                      <a:pt x="8412" y="7087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</p:grpSp>
        <p:sp>
          <p:nvSpPr>
            <p:cNvPr id="64" name="Freeform 4829"/>
            <p:cNvSpPr>
              <a:spLocks noEditPoints="1"/>
            </p:cNvSpPr>
            <p:nvPr/>
          </p:nvSpPr>
          <p:spPr bwMode="auto">
            <a:xfrm>
              <a:off x="4832296" y="2938567"/>
              <a:ext cx="817714" cy="813295"/>
            </a:xfrm>
            <a:custGeom>
              <a:avLst/>
              <a:gdLst>
                <a:gd name="T0" fmla="*/ 360 w 370"/>
                <a:gd name="T1" fmla="*/ 158 h 368"/>
                <a:gd name="T2" fmla="*/ 322 w 370"/>
                <a:gd name="T3" fmla="*/ 174 h 368"/>
                <a:gd name="T4" fmla="*/ 304 w 370"/>
                <a:gd name="T5" fmla="*/ 164 h 368"/>
                <a:gd name="T6" fmla="*/ 322 w 370"/>
                <a:gd name="T7" fmla="*/ 132 h 368"/>
                <a:gd name="T8" fmla="*/ 284 w 370"/>
                <a:gd name="T9" fmla="*/ 114 h 368"/>
                <a:gd name="T10" fmla="*/ 328 w 370"/>
                <a:gd name="T11" fmla="*/ 86 h 368"/>
                <a:gd name="T12" fmla="*/ 358 w 370"/>
                <a:gd name="T13" fmla="*/ 102 h 368"/>
                <a:gd name="T14" fmla="*/ 370 w 370"/>
                <a:gd name="T15" fmla="*/ 134 h 368"/>
                <a:gd name="T16" fmla="*/ 46 w 370"/>
                <a:gd name="T17" fmla="*/ 238 h 368"/>
                <a:gd name="T18" fmla="*/ 34 w 370"/>
                <a:gd name="T19" fmla="*/ 230 h 368"/>
                <a:gd name="T20" fmla="*/ 6 w 370"/>
                <a:gd name="T21" fmla="*/ 246 h 368"/>
                <a:gd name="T22" fmla="*/ 2 w 370"/>
                <a:gd name="T23" fmla="*/ 272 h 368"/>
                <a:gd name="T24" fmla="*/ 22 w 370"/>
                <a:gd name="T25" fmla="*/ 296 h 368"/>
                <a:gd name="T26" fmla="*/ 48 w 370"/>
                <a:gd name="T27" fmla="*/ 296 h 368"/>
                <a:gd name="T28" fmla="*/ 58 w 370"/>
                <a:gd name="T29" fmla="*/ 264 h 368"/>
                <a:gd name="T30" fmla="*/ 68 w 370"/>
                <a:gd name="T31" fmla="*/ 234 h 368"/>
                <a:gd name="T32" fmla="*/ 64 w 370"/>
                <a:gd name="T33" fmla="*/ 248 h 368"/>
                <a:gd name="T34" fmla="*/ 78 w 370"/>
                <a:gd name="T35" fmla="*/ 250 h 368"/>
                <a:gd name="T36" fmla="*/ 128 w 370"/>
                <a:gd name="T37" fmla="*/ 196 h 368"/>
                <a:gd name="T38" fmla="*/ 298 w 370"/>
                <a:gd name="T39" fmla="*/ 128 h 368"/>
                <a:gd name="T40" fmla="*/ 284 w 370"/>
                <a:gd name="T41" fmla="*/ 152 h 368"/>
                <a:gd name="T42" fmla="*/ 306 w 370"/>
                <a:gd name="T43" fmla="*/ 140 h 368"/>
                <a:gd name="T44" fmla="*/ 160 w 370"/>
                <a:gd name="T45" fmla="*/ 114 h 368"/>
                <a:gd name="T46" fmla="*/ 168 w 370"/>
                <a:gd name="T47" fmla="*/ 132 h 368"/>
                <a:gd name="T48" fmla="*/ 176 w 370"/>
                <a:gd name="T49" fmla="*/ 126 h 368"/>
                <a:gd name="T50" fmla="*/ 170 w 370"/>
                <a:gd name="T51" fmla="*/ 58 h 368"/>
                <a:gd name="T52" fmla="*/ 154 w 370"/>
                <a:gd name="T53" fmla="*/ 18 h 368"/>
                <a:gd name="T54" fmla="*/ 112 w 370"/>
                <a:gd name="T55" fmla="*/ 0 h 368"/>
                <a:gd name="T56" fmla="*/ 64 w 370"/>
                <a:gd name="T57" fmla="*/ 26 h 368"/>
                <a:gd name="T58" fmla="*/ 56 w 370"/>
                <a:gd name="T59" fmla="*/ 70 h 368"/>
                <a:gd name="T60" fmla="*/ 90 w 370"/>
                <a:gd name="T61" fmla="*/ 112 h 368"/>
                <a:gd name="T62" fmla="*/ 134 w 370"/>
                <a:gd name="T63" fmla="*/ 112 h 368"/>
                <a:gd name="T64" fmla="*/ 170 w 370"/>
                <a:gd name="T65" fmla="*/ 70 h 368"/>
                <a:gd name="T66" fmla="*/ 230 w 370"/>
                <a:gd name="T67" fmla="*/ 206 h 368"/>
                <a:gd name="T68" fmla="*/ 260 w 370"/>
                <a:gd name="T69" fmla="*/ 202 h 368"/>
                <a:gd name="T70" fmla="*/ 270 w 370"/>
                <a:gd name="T71" fmla="*/ 150 h 368"/>
                <a:gd name="T72" fmla="*/ 230 w 370"/>
                <a:gd name="T73" fmla="*/ 100 h 368"/>
                <a:gd name="T74" fmla="*/ 182 w 370"/>
                <a:gd name="T75" fmla="*/ 98 h 368"/>
                <a:gd name="T76" fmla="*/ 192 w 370"/>
                <a:gd name="T77" fmla="*/ 134 h 368"/>
                <a:gd name="T78" fmla="*/ 168 w 370"/>
                <a:gd name="T79" fmla="*/ 148 h 368"/>
                <a:gd name="T80" fmla="*/ 142 w 370"/>
                <a:gd name="T81" fmla="*/ 132 h 368"/>
                <a:gd name="T82" fmla="*/ 140 w 370"/>
                <a:gd name="T83" fmla="*/ 190 h 368"/>
                <a:gd name="T84" fmla="*/ 190 w 370"/>
                <a:gd name="T85" fmla="*/ 230 h 368"/>
                <a:gd name="T86" fmla="*/ 206 w 370"/>
                <a:gd name="T87" fmla="*/ 224 h 368"/>
                <a:gd name="T88" fmla="*/ 238 w 370"/>
                <a:gd name="T89" fmla="*/ 272 h 368"/>
                <a:gd name="T90" fmla="*/ 242 w 370"/>
                <a:gd name="T91" fmla="*/ 228 h 368"/>
                <a:gd name="T92" fmla="*/ 228 w 370"/>
                <a:gd name="T93" fmla="*/ 222 h 368"/>
                <a:gd name="T94" fmla="*/ 238 w 370"/>
                <a:gd name="T95" fmla="*/ 272 h 368"/>
                <a:gd name="T96" fmla="*/ 306 w 370"/>
                <a:gd name="T97" fmla="*/ 298 h 368"/>
                <a:gd name="T98" fmla="*/ 270 w 370"/>
                <a:gd name="T99" fmla="*/ 280 h 368"/>
                <a:gd name="T100" fmla="*/ 238 w 370"/>
                <a:gd name="T101" fmla="*/ 292 h 368"/>
                <a:gd name="T102" fmla="*/ 226 w 370"/>
                <a:gd name="T103" fmla="*/ 324 h 368"/>
                <a:gd name="T104" fmla="*/ 244 w 370"/>
                <a:gd name="T105" fmla="*/ 360 h 368"/>
                <a:gd name="T106" fmla="*/ 278 w 370"/>
                <a:gd name="T107" fmla="*/ 366 h 368"/>
                <a:gd name="T108" fmla="*/ 310 w 370"/>
                <a:gd name="T109" fmla="*/ 34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70" h="368">
                  <a:moveTo>
                    <a:pt x="370" y="134"/>
                  </a:moveTo>
                  <a:lnTo>
                    <a:pt x="370" y="134"/>
                  </a:lnTo>
                  <a:lnTo>
                    <a:pt x="368" y="142"/>
                  </a:lnTo>
                  <a:lnTo>
                    <a:pt x="366" y="150"/>
                  </a:lnTo>
                  <a:lnTo>
                    <a:pt x="360" y="158"/>
                  </a:lnTo>
                  <a:lnTo>
                    <a:pt x="354" y="164"/>
                  </a:lnTo>
                  <a:lnTo>
                    <a:pt x="348" y="168"/>
                  </a:lnTo>
                  <a:lnTo>
                    <a:pt x="340" y="172"/>
                  </a:lnTo>
                  <a:lnTo>
                    <a:pt x="332" y="174"/>
                  </a:lnTo>
                  <a:lnTo>
                    <a:pt x="322" y="174"/>
                  </a:lnTo>
                  <a:lnTo>
                    <a:pt x="322" y="174"/>
                  </a:lnTo>
                  <a:lnTo>
                    <a:pt x="310" y="172"/>
                  </a:lnTo>
                  <a:lnTo>
                    <a:pt x="298" y="166"/>
                  </a:lnTo>
                  <a:lnTo>
                    <a:pt x="304" y="164"/>
                  </a:lnTo>
                  <a:lnTo>
                    <a:pt x="304" y="164"/>
                  </a:lnTo>
                  <a:lnTo>
                    <a:pt x="312" y="160"/>
                  </a:lnTo>
                  <a:lnTo>
                    <a:pt x="320" y="152"/>
                  </a:lnTo>
                  <a:lnTo>
                    <a:pt x="322" y="142"/>
                  </a:lnTo>
                  <a:lnTo>
                    <a:pt x="322" y="132"/>
                  </a:lnTo>
                  <a:lnTo>
                    <a:pt x="322" y="132"/>
                  </a:lnTo>
                  <a:lnTo>
                    <a:pt x="318" y="122"/>
                  </a:lnTo>
                  <a:lnTo>
                    <a:pt x="310" y="116"/>
                  </a:lnTo>
                  <a:lnTo>
                    <a:pt x="300" y="112"/>
                  </a:lnTo>
                  <a:lnTo>
                    <a:pt x="290" y="112"/>
                  </a:lnTo>
                  <a:lnTo>
                    <a:pt x="284" y="114"/>
                  </a:lnTo>
                  <a:lnTo>
                    <a:pt x="284" y="114"/>
                  </a:lnTo>
                  <a:lnTo>
                    <a:pt x="292" y="102"/>
                  </a:lnTo>
                  <a:lnTo>
                    <a:pt x="302" y="94"/>
                  </a:lnTo>
                  <a:lnTo>
                    <a:pt x="314" y="88"/>
                  </a:lnTo>
                  <a:lnTo>
                    <a:pt x="328" y="86"/>
                  </a:lnTo>
                  <a:lnTo>
                    <a:pt x="328" y="86"/>
                  </a:lnTo>
                  <a:lnTo>
                    <a:pt x="338" y="88"/>
                  </a:lnTo>
                  <a:lnTo>
                    <a:pt x="346" y="90"/>
                  </a:lnTo>
                  <a:lnTo>
                    <a:pt x="352" y="96"/>
                  </a:lnTo>
                  <a:lnTo>
                    <a:pt x="358" y="102"/>
                  </a:lnTo>
                  <a:lnTo>
                    <a:pt x="364" y="108"/>
                  </a:lnTo>
                  <a:lnTo>
                    <a:pt x="368" y="116"/>
                  </a:lnTo>
                  <a:lnTo>
                    <a:pt x="370" y="124"/>
                  </a:lnTo>
                  <a:lnTo>
                    <a:pt x="370" y="134"/>
                  </a:lnTo>
                  <a:lnTo>
                    <a:pt x="370" y="134"/>
                  </a:lnTo>
                  <a:close/>
                  <a:moveTo>
                    <a:pt x="50" y="256"/>
                  </a:moveTo>
                  <a:lnTo>
                    <a:pt x="50" y="256"/>
                  </a:lnTo>
                  <a:lnTo>
                    <a:pt x="48" y="250"/>
                  </a:lnTo>
                  <a:lnTo>
                    <a:pt x="46" y="244"/>
                  </a:lnTo>
                  <a:lnTo>
                    <a:pt x="46" y="238"/>
                  </a:lnTo>
                  <a:lnTo>
                    <a:pt x="48" y="234"/>
                  </a:lnTo>
                  <a:lnTo>
                    <a:pt x="48" y="234"/>
                  </a:lnTo>
                  <a:lnTo>
                    <a:pt x="42" y="232"/>
                  </a:lnTo>
                  <a:lnTo>
                    <a:pt x="34" y="230"/>
                  </a:lnTo>
                  <a:lnTo>
                    <a:pt x="34" y="230"/>
                  </a:lnTo>
                  <a:lnTo>
                    <a:pt x="28" y="232"/>
                  </a:lnTo>
                  <a:lnTo>
                    <a:pt x="22" y="234"/>
                  </a:lnTo>
                  <a:lnTo>
                    <a:pt x="16" y="236"/>
                  </a:lnTo>
                  <a:lnTo>
                    <a:pt x="10" y="240"/>
                  </a:lnTo>
                  <a:lnTo>
                    <a:pt x="6" y="246"/>
                  </a:lnTo>
                  <a:lnTo>
                    <a:pt x="4" y="252"/>
                  </a:lnTo>
                  <a:lnTo>
                    <a:pt x="2" y="258"/>
                  </a:lnTo>
                  <a:lnTo>
                    <a:pt x="0" y="264"/>
                  </a:lnTo>
                  <a:lnTo>
                    <a:pt x="0" y="264"/>
                  </a:lnTo>
                  <a:lnTo>
                    <a:pt x="2" y="272"/>
                  </a:lnTo>
                  <a:lnTo>
                    <a:pt x="4" y="278"/>
                  </a:lnTo>
                  <a:lnTo>
                    <a:pt x="6" y="284"/>
                  </a:lnTo>
                  <a:lnTo>
                    <a:pt x="10" y="288"/>
                  </a:lnTo>
                  <a:lnTo>
                    <a:pt x="16" y="292"/>
                  </a:lnTo>
                  <a:lnTo>
                    <a:pt x="22" y="296"/>
                  </a:lnTo>
                  <a:lnTo>
                    <a:pt x="28" y="298"/>
                  </a:lnTo>
                  <a:lnTo>
                    <a:pt x="34" y="298"/>
                  </a:lnTo>
                  <a:lnTo>
                    <a:pt x="34" y="298"/>
                  </a:lnTo>
                  <a:lnTo>
                    <a:pt x="42" y="298"/>
                  </a:lnTo>
                  <a:lnTo>
                    <a:pt x="48" y="296"/>
                  </a:lnTo>
                  <a:lnTo>
                    <a:pt x="58" y="290"/>
                  </a:lnTo>
                  <a:lnTo>
                    <a:pt x="64" y="280"/>
                  </a:lnTo>
                  <a:lnTo>
                    <a:pt x="68" y="268"/>
                  </a:lnTo>
                  <a:lnTo>
                    <a:pt x="68" y="268"/>
                  </a:lnTo>
                  <a:lnTo>
                    <a:pt x="58" y="264"/>
                  </a:lnTo>
                  <a:lnTo>
                    <a:pt x="54" y="260"/>
                  </a:lnTo>
                  <a:lnTo>
                    <a:pt x="50" y="256"/>
                  </a:lnTo>
                  <a:lnTo>
                    <a:pt x="50" y="256"/>
                  </a:lnTo>
                  <a:close/>
                  <a:moveTo>
                    <a:pt x="128" y="196"/>
                  </a:moveTo>
                  <a:lnTo>
                    <a:pt x="68" y="234"/>
                  </a:lnTo>
                  <a:lnTo>
                    <a:pt x="68" y="234"/>
                  </a:lnTo>
                  <a:lnTo>
                    <a:pt x="64" y="236"/>
                  </a:lnTo>
                  <a:lnTo>
                    <a:pt x="62" y="240"/>
                  </a:lnTo>
                  <a:lnTo>
                    <a:pt x="62" y="244"/>
                  </a:lnTo>
                  <a:lnTo>
                    <a:pt x="64" y="248"/>
                  </a:lnTo>
                  <a:lnTo>
                    <a:pt x="64" y="248"/>
                  </a:lnTo>
                  <a:lnTo>
                    <a:pt x="68" y="250"/>
                  </a:lnTo>
                  <a:lnTo>
                    <a:pt x="72" y="252"/>
                  </a:lnTo>
                  <a:lnTo>
                    <a:pt x="72" y="252"/>
                  </a:lnTo>
                  <a:lnTo>
                    <a:pt x="78" y="250"/>
                  </a:lnTo>
                  <a:lnTo>
                    <a:pt x="138" y="214"/>
                  </a:lnTo>
                  <a:lnTo>
                    <a:pt x="138" y="214"/>
                  </a:lnTo>
                  <a:lnTo>
                    <a:pt x="134" y="206"/>
                  </a:lnTo>
                  <a:lnTo>
                    <a:pt x="128" y="196"/>
                  </a:lnTo>
                  <a:lnTo>
                    <a:pt x="128" y="196"/>
                  </a:lnTo>
                  <a:close/>
                  <a:moveTo>
                    <a:pt x="306" y="136"/>
                  </a:moveTo>
                  <a:lnTo>
                    <a:pt x="306" y="136"/>
                  </a:lnTo>
                  <a:lnTo>
                    <a:pt x="304" y="132"/>
                  </a:lnTo>
                  <a:lnTo>
                    <a:pt x="302" y="130"/>
                  </a:lnTo>
                  <a:lnTo>
                    <a:pt x="298" y="128"/>
                  </a:lnTo>
                  <a:lnTo>
                    <a:pt x="294" y="128"/>
                  </a:lnTo>
                  <a:lnTo>
                    <a:pt x="280" y="132"/>
                  </a:lnTo>
                  <a:lnTo>
                    <a:pt x="280" y="132"/>
                  </a:lnTo>
                  <a:lnTo>
                    <a:pt x="282" y="142"/>
                  </a:lnTo>
                  <a:lnTo>
                    <a:pt x="284" y="152"/>
                  </a:lnTo>
                  <a:lnTo>
                    <a:pt x="298" y="148"/>
                  </a:lnTo>
                  <a:lnTo>
                    <a:pt x="298" y="148"/>
                  </a:lnTo>
                  <a:lnTo>
                    <a:pt x="302" y="146"/>
                  </a:lnTo>
                  <a:lnTo>
                    <a:pt x="304" y="144"/>
                  </a:lnTo>
                  <a:lnTo>
                    <a:pt x="306" y="140"/>
                  </a:lnTo>
                  <a:lnTo>
                    <a:pt x="306" y="136"/>
                  </a:lnTo>
                  <a:lnTo>
                    <a:pt x="306" y="136"/>
                  </a:lnTo>
                  <a:close/>
                  <a:moveTo>
                    <a:pt x="168" y="108"/>
                  </a:moveTo>
                  <a:lnTo>
                    <a:pt x="168" y="108"/>
                  </a:lnTo>
                  <a:lnTo>
                    <a:pt x="160" y="114"/>
                  </a:lnTo>
                  <a:lnTo>
                    <a:pt x="152" y="120"/>
                  </a:lnTo>
                  <a:lnTo>
                    <a:pt x="160" y="130"/>
                  </a:lnTo>
                  <a:lnTo>
                    <a:pt x="160" y="130"/>
                  </a:lnTo>
                  <a:lnTo>
                    <a:pt x="164" y="132"/>
                  </a:lnTo>
                  <a:lnTo>
                    <a:pt x="168" y="132"/>
                  </a:lnTo>
                  <a:lnTo>
                    <a:pt x="168" y="132"/>
                  </a:lnTo>
                  <a:lnTo>
                    <a:pt x="172" y="132"/>
                  </a:lnTo>
                  <a:lnTo>
                    <a:pt x="174" y="130"/>
                  </a:lnTo>
                  <a:lnTo>
                    <a:pt x="174" y="130"/>
                  </a:lnTo>
                  <a:lnTo>
                    <a:pt x="176" y="126"/>
                  </a:lnTo>
                  <a:lnTo>
                    <a:pt x="178" y="124"/>
                  </a:lnTo>
                  <a:lnTo>
                    <a:pt x="178" y="120"/>
                  </a:lnTo>
                  <a:lnTo>
                    <a:pt x="176" y="116"/>
                  </a:lnTo>
                  <a:lnTo>
                    <a:pt x="168" y="108"/>
                  </a:lnTo>
                  <a:close/>
                  <a:moveTo>
                    <a:pt x="170" y="58"/>
                  </a:moveTo>
                  <a:lnTo>
                    <a:pt x="170" y="58"/>
                  </a:lnTo>
                  <a:lnTo>
                    <a:pt x="170" y="46"/>
                  </a:lnTo>
                  <a:lnTo>
                    <a:pt x="166" y="36"/>
                  </a:lnTo>
                  <a:lnTo>
                    <a:pt x="160" y="26"/>
                  </a:lnTo>
                  <a:lnTo>
                    <a:pt x="154" y="18"/>
                  </a:lnTo>
                  <a:lnTo>
                    <a:pt x="144" y="10"/>
                  </a:lnTo>
                  <a:lnTo>
                    <a:pt x="134" y="4"/>
                  </a:lnTo>
                  <a:lnTo>
                    <a:pt x="124" y="2"/>
                  </a:lnTo>
                  <a:lnTo>
                    <a:pt x="112" y="0"/>
                  </a:lnTo>
                  <a:lnTo>
                    <a:pt x="112" y="0"/>
                  </a:lnTo>
                  <a:lnTo>
                    <a:pt x="100" y="2"/>
                  </a:lnTo>
                  <a:lnTo>
                    <a:pt x="90" y="4"/>
                  </a:lnTo>
                  <a:lnTo>
                    <a:pt x="80" y="10"/>
                  </a:lnTo>
                  <a:lnTo>
                    <a:pt x="72" y="18"/>
                  </a:lnTo>
                  <a:lnTo>
                    <a:pt x="64" y="26"/>
                  </a:lnTo>
                  <a:lnTo>
                    <a:pt x="58" y="36"/>
                  </a:lnTo>
                  <a:lnTo>
                    <a:pt x="56" y="46"/>
                  </a:lnTo>
                  <a:lnTo>
                    <a:pt x="54" y="58"/>
                  </a:lnTo>
                  <a:lnTo>
                    <a:pt x="54" y="58"/>
                  </a:lnTo>
                  <a:lnTo>
                    <a:pt x="56" y="70"/>
                  </a:lnTo>
                  <a:lnTo>
                    <a:pt x="58" y="80"/>
                  </a:lnTo>
                  <a:lnTo>
                    <a:pt x="64" y="90"/>
                  </a:lnTo>
                  <a:lnTo>
                    <a:pt x="72" y="100"/>
                  </a:lnTo>
                  <a:lnTo>
                    <a:pt x="80" y="106"/>
                  </a:lnTo>
                  <a:lnTo>
                    <a:pt x="90" y="112"/>
                  </a:lnTo>
                  <a:lnTo>
                    <a:pt x="100" y="116"/>
                  </a:lnTo>
                  <a:lnTo>
                    <a:pt x="112" y="116"/>
                  </a:lnTo>
                  <a:lnTo>
                    <a:pt x="112" y="116"/>
                  </a:lnTo>
                  <a:lnTo>
                    <a:pt x="124" y="116"/>
                  </a:lnTo>
                  <a:lnTo>
                    <a:pt x="134" y="112"/>
                  </a:lnTo>
                  <a:lnTo>
                    <a:pt x="144" y="106"/>
                  </a:lnTo>
                  <a:lnTo>
                    <a:pt x="154" y="100"/>
                  </a:lnTo>
                  <a:lnTo>
                    <a:pt x="160" y="90"/>
                  </a:lnTo>
                  <a:lnTo>
                    <a:pt x="166" y="80"/>
                  </a:lnTo>
                  <a:lnTo>
                    <a:pt x="170" y="70"/>
                  </a:lnTo>
                  <a:lnTo>
                    <a:pt x="170" y="58"/>
                  </a:lnTo>
                  <a:lnTo>
                    <a:pt x="170" y="58"/>
                  </a:lnTo>
                  <a:close/>
                  <a:moveTo>
                    <a:pt x="222" y="208"/>
                  </a:moveTo>
                  <a:lnTo>
                    <a:pt x="222" y="208"/>
                  </a:lnTo>
                  <a:lnTo>
                    <a:pt x="230" y="206"/>
                  </a:lnTo>
                  <a:lnTo>
                    <a:pt x="238" y="206"/>
                  </a:lnTo>
                  <a:lnTo>
                    <a:pt x="244" y="208"/>
                  </a:lnTo>
                  <a:lnTo>
                    <a:pt x="250" y="214"/>
                  </a:lnTo>
                  <a:lnTo>
                    <a:pt x="250" y="214"/>
                  </a:lnTo>
                  <a:lnTo>
                    <a:pt x="260" y="202"/>
                  </a:lnTo>
                  <a:lnTo>
                    <a:pt x="266" y="190"/>
                  </a:lnTo>
                  <a:lnTo>
                    <a:pt x="270" y="178"/>
                  </a:lnTo>
                  <a:lnTo>
                    <a:pt x="272" y="164"/>
                  </a:lnTo>
                  <a:lnTo>
                    <a:pt x="272" y="164"/>
                  </a:lnTo>
                  <a:lnTo>
                    <a:pt x="270" y="150"/>
                  </a:lnTo>
                  <a:lnTo>
                    <a:pt x="266" y="136"/>
                  </a:lnTo>
                  <a:lnTo>
                    <a:pt x="260" y="124"/>
                  </a:lnTo>
                  <a:lnTo>
                    <a:pt x="252" y="114"/>
                  </a:lnTo>
                  <a:lnTo>
                    <a:pt x="242" y="106"/>
                  </a:lnTo>
                  <a:lnTo>
                    <a:pt x="230" y="100"/>
                  </a:lnTo>
                  <a:lnTo>
                    <a:pt x="218" y="96"/>
                  </a:lnTo>
                  <a:lnTo>
                    <a:pt x="204" y="94"/>
                  </a:lnTo>
                  <a:lnTo>
                    <a:pt x="204" y="94"/>
                  </a:lnTo>
                  <a:lnTo>
                    <a:pt x="192" y="96"/>
                  </a:lnTo>
                  <a:lnTo>
                    <a:pt x="182" y="98"/>
                  </a:lnTo>
                  <a:lnTo>
                    <a:pt x="188" y="106"/>
                  </a:lnTo>
                  <a:lnTo>
                    <a:pt x="188" y="106"/>
                  </a:lnTo>
                  <a:lnTo>
                    <a:pt x="194" y="114"/>
                  </a:lnTo>
                  <a:lnTo>
                    <a:pt x="194" y="124"/>
                  </a:lnTo>
                  <a:lnTo>
                    <a:pt x="192" y="134"/>
                  </a:lnTo>
                  <a:lnTo>
                    <a:pt x="186" y="142"/>
                  </a:lnTo>
                  <a:lnTo>
                    <a:pt x="186" y="142"/>
                  </a:lnTo>
                  <a:lnTo>
                    <a:pt x="176" y="148"/>
                  </a:lnTo>
                  <a:lnTo>
                    <a:pt x="168" y="148"/>
                  </a:lnTo>
                  <a:lnTo>
                    <a:pt x="168" y="148"/>
                  </a:lnTo>
                  <a:lnTo>
                    <a:pt x="158" y="146"/>
                  </a:lnTo>
                  <a:lnTo>
                    <a:pt x="152" y="144"/>
                  </a:lnTo>
                  <a:lnTo>
                    <a:pt x="148" y="140"/>
                  </a:lnTo>
                  <a:lnTo>
                    <a:pt x="142" y="132"/>
                  </a:lnTo>
                  <a:lnTo>
                    <a:pt x="142" y="132"/>
                  </a:lnTo>
                  <a:lnTo>
                    <a:pt x="136" y="148"/>
                  </a:lnTo>
                  <a:lnTo>
                    <a:pt x="134" y="164"/>
                  </a:lnTo>
                  <a:lnTo>
                    <a:pt x="134" y="164"/>
                  </a:lnTo>
                  <a:lnTo>
                    <a:pt x="136" y="176"/>
                  </a:lnTo>
                  <a:lnTo>
                    <a:pt x="140" y="190"/>
                  </a:lnTo>
                  <a:lnTo>
                    <a:pt x="146" y="202"/>
                  </a:lnTo>
                  <a:lnTo>
                    <a:pt x="154" y="212"/>
                  </a:lnTo>
                  <a:lnTo>
                    <a:pt x="164" y="220"/>
                  </a:lnTo>
                  <a:lnTo>
                    <a:pt x="176" y="226"/>
                  </a:lnTo>
                  <a:lnTo>
                    <a:pt x="190" y="230"/>
                  </a:lnTo>
                  <a:lnTo>
                    <a:pt x="204" y="232"/>
                  </a:lnTo>
                  <a:lnTo>
                    <a:pt x="204" y="232"/>
                  </a:lnTo>
                  <a:lnTo>
                    <a:pt x="206" y="232"/>
                  </a:lnTo>
                  <a:lnTo>
                    <a:pt x="206" y="232"/>
                  </a:lnTo>
                  <a:lnTo>
                    <a:pt x="206" y="224"/>
                  </a:lnTo>
                  <a:lnTo>
                    <a:pt x="210" y="218"/>
                  </a:lnTo>
                  <a:lnTo>
                    <a:pt x="214" y="212"/>
                  </a:lnTo>
                  <a:lnTo>
                    <a:pt x="222" y="208"/>
                  </a:lnTo>
                  <a:lnTo>
                    <a:pt x="222" y="208"/>
                  </a:lnTo>
                  <a:close/>
                  <a:moveTo>
                    <a:pt x="238" y="272"/>
                  </a:moveTo>
                  <a:lnTo>
                    <a:pt x="238" y="272"/>
                  </a:lnTo>
                  <a:lnTo>
                    <a:pt x="246" y="268"/>
                  </a:lnTo>
                  <a:lnTo>
                    <a:pt x="256" y="264"/>
                  </a:lnTo>
                  <a:lnTo>
                    <a:pt x="242" y="228"/>
                  </a:lnTo>
                  <a:lnTo>
                    <a:pt x="242" y="228"/>
                  </a:lnTo>
                  <a:lnTo>
                    <a:pt x="238" y="224"/>
                  </a:lnTo>
                  <a:lnTo>
                    <a:pt x="236" y="222"/>
                  </a:lnTo>
                  <a:lnTo>
                    <a:pt x="232" y="222"/>
                  </a:lnTo>
                  <a:lnTo>
                    <a:pt x="228" y="222"/>
                  </a:lnTo>
                  <a:lnTo>
                    <a:pt x="228" y="222"/>
                  </a:lnTo>
                  <a:lnTo>
                    <a:pt x="224" y="224"/>
                  </a:lnTo>
                  <a:lnTo>
                    <a:pt x="222" y="228"/>
                  </a:lnTo>
                  <a:lnTo>
                    <a:pt x="222" y="232"/>
                  </a:lnTo>
                  <a:lnTo>
                    <a:pt x="222" y="236"/>
                  </a:lnTo>
                  <a:lnTo>
                    <a:pt x="238" y="272"/>
                  </a:lnTo>
                  <a:close/>
                  <a:moveTo>
                    <a:pt x="314" y="324"/>
                  </a:moveTo>
                  <a:lnTo>
                    <a:pt x="314" y="324"/>
                  </a:lnTo>
                  <a:lnTo>
                    <a:pt x="312" y="314"/>
                  </a:lnTo>
                  <a:lnTo>
                    <a:pt x="310" y="306"/>
                  </a:lnTo>
                  <a:lnTo>
                    <a:pt x="306" y="298"/>
                  </a:lnTo>
                  <a:lnTo>
                    <a:pt x="300" y="292"/>
                  </a:lnTo>
                  <a:lnTo>
                    <a:pt x="294" y="286"/>
                  </a:lnTo>
                  <a:lnTo>
                    <a:pt x="286" y="282"/>
                  </a:lnTo>
                  <a:lnTo>
                    <a:pt x="278" y="280"/>
                  </a:lnTo>
                  <a:lnTo>
                    <a:pt x="270" y="280"/>
                  </a:lnTo>
                  <a:lnTo>
                    <a:pt x="270" y="280"/>
                  </a:lnTo>
                  <a:lnTo>
                    <a:pt x="260" y="280"/>
                  </a:lnTo>
                  <a:lnTo>
                    <a:pt x="252" y="282"/>
                  </a:lnTo>
                  <a:lnTo>
                    <a:pt x="244" y="286"/>
                  </a:lnTo>
                  <a:lnTo>
                    <a:pt x="238" y="292"/>
                  </a:lnTo>
                  <a:lnTo>
                    <a:pt x="234" y="298"/>
                  </a:lnTo>
                  <a:lnTo>
                    <a:pt x="230" y="306"/>
                  </a:lnTo>
                  <a:lnTo>
                    <a:pt x="226" y="314"/>
                  </a:lnTo>
                  <a:lnTo>
                    <a:pt x="226" y="324"/>
                  </a:lnTo>
                  <a:lnTo>
                    <a:pt x="226" y="324"/>
                  </a:lnTo>
                  <a:lnTo>
                    <a:pt x="226" y="332"/>
                  </a:lnTo>
                  <a:lnTo>
                    <a:pt x="230" y="340"/>
                  </a:lnTo>
                  <a:lnTo>
                    <a:pt x="234" y="348"/>
                  </a:lnTo>
                  <a:lnTo>
                    <a:pt x="238" y="354"/>
                  </a:lnTo>
                  <a:lnTo>
                    <a:pt x="244" y="360"/>
                  </a:lnTo>
                  <a:lnTo>
                    <a:pt x="252" y="364"/>
                  </a:lnTo>
                  <a:lnTo>
                    <a:pt x="260" y="366"/>
                  </a:lnTo>
                  <a:lnTo>
                    <a:pt x="270" y="368"/>
                  </a:lnTo>
                  <a:lnTo>
                    <a:pt x="270" y="368"/>
                  </a:lnTo>
                  <a:lnTo>
                    <a:pt x="278" y="366"/>
                  </a:lnTo>
                  <a:lnTo>
                    <a:pt x="286" y="364"/>
                  </a:lnTo>
                  <a:lnTo>
                    <a:pt x="294" y="360"/>
                  </a:lnTo>
                  <a:lnTo>
                    <a:pt x="300" y="354"/>
                  </a:lnTo>
                  <a:lnTo>
                    <a:pt x="306" y="348"/>
                  </a:lnTo>
                  <a:lnTo>
                    <a:pt x="310" y="340"/>
                  </a:lnTo>
                  <a:lnTo>
                    <a:pt x="312" y="332"/>
                  </a:lnTo>
                  <a:lnTo>
                    <a:pt x="314" y="324"/>
                  </a:lnTo>
                  <a:lnTo>
                    <a:pt x="314" y="324"/>
                  </a:ln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4586746" y="3003968"/>
              <a:ext cx="1372171" cy="7386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indent="-274320" algn="ctr"/>
              <a:r>
                <a:rPr lang="en-GB" sz="2400" dirty="0" err="1" smtClean="0">
                  <a:solidFill>
                    <a:schemeClr val="accent2"/>
                  </a:solidFill>
                  <a:latin typeface="+mj-lt"/>
                </a:rPr>
                <a:t>CoE</a:t>
              </a:r>
              <a:endParaRPr lang="en-GB" sz="2400" dirty="0">
                <a:solidFill>
                  <a:schemeClr val="accent2"/>
                </a:solidFill>
                <a:latin typeface="+mj-lt"/>
              </a:endParaRPr>
            </a:p>
            <a:p>
              <a:pPr indent="-274320" algn="ctr"/>
              <a:r>
                <a:rPr lang="en-GB" sz="2400" b="1" dirty="0" smtClean="0">
                  <a:solidFill>
                    <a:schemeClr val="accent2"/>
                  </a:solidFill>
                  <a:latin typeface="+mj-lt"/>
                </a:rPr>
                <a:t>Network</a:t>
              </a:r>
            </a:p>
          </p:txBody>
        </p:sp>
      </p:grpSp>
      <p:sp>
        <p:nvSpPr>
          <p:cNvPr id="14" name="Right Brace 13"/>
          <p:cNvSpPr/>
          <p:nvPr/>
        </p:nvSpPr>
        <p:spPr>
          <a:xfrm rot="5400000">
            <a:off x="4769081" y="2914057"/>
            <a:ext cx="387466" cy="1808239"/>
          </a:xfrm>
          <a:prstGeom prst="rightBrace">
            <a:avLst>
              <a:gd name="adj1" fmla="val 106509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>
              <a:latin typeface="+mj-lt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3427609" y="4132607"/>
            <a:ext cx="3088607" cy="702290"/>
            <a:chOff x="3782505" y="4132607"/>
            <a:chExt cx="2733711" cy="560612"/>
          </a:xfrm>
        </p:grpSpPr>
        <p:grpSp>
          <p:nvGrpSpPr>
            <p:cNvPr id="15" name="Group 14"/>
            <p:cNvGrpSpPr/>
            <p:nvPr/>
          </p:nvGrpSpPr>
          <p:grpSpPr>
            <a:xfrm>
              <a:off x="3782505" y="4132607"/>
              <a:ext cx="1331338" cy="560612"/>
              <a:chOff x="3106837" y="4582888"/>
              <a:chExt cx="1331338" cy="560612"/>
            </a:xfrm>
          </p:grpSpPr>
          <p:sp>
            <p:nvSpPr>
              <p:cNvPr id="68" name="Rectangle 67"/>
              <p:cNvSpPr/>
              <p:nvPr/>
            </p:nvSpPr>
            <p:spPr bwMode="ltGray">
              <a:xfrm>
                <a:off x="3106837" y="4582888"/>
                <a:ext cx="1331338" cy="560612"/>
              </a:xfrm>
              <a:prstGeom prst="rect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 err="1" smtClean="0">
                  <a:solidFill>
                    <a:schemeClr val="bg1"/>
                  </a:solidFill>
                  <a:latin typeface="+mj-lt"/>
                </a:endParaRPr>
              </a:p>
            </p:txBody>
          </p:sp>
          <p:sp>
            <p:nvSpPr>
              <p:cNvPr id="69" name="Title 1"/>
              <p:cNvSpPr txBox="1">
                <a:spLocks/>
              </p:cNvSpPr>
              <p:nvPr/>
            </p:nvSpPr>
            <p:spPr>
              <a:xfrm>
                <a:off x="3182617" y="4660397"/>
                <a:ext cx="1226475" cy="219296"/>
              </a:xfrm>
              <a:prstGeom prst="rect">
                <a:avLst/>
              </a:prstGeom>
            </p:spPr>
            <p:txBody>
              <a:bodyPr/>
              <a:lstStyle>
                <a:lvl1pPr algn="l" defTabSz="1219170" rtl="0" eaLnBrk="1" latinLnBrk="0" hangingPunct="1">
                  <a:lnSpc>
                    <a:spcPct val="100000"/>
                  </a:lnSpc>
                  <a:spcBef>
                    <a:spcPct val="0"/>
                  </a:spcBef>
                  <a:buNone/>
                  <a:defRPr sz="3200" b="1" i="1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r>
                  <a:rPr lang="en-GB" sz="1600" dirty="0" err="1" smtClean="0">
                    <a:solidFill>
                      <a:schemeClr val="bg1"/>
                    </a:solidFill>
                  </a:rPr>
                  <a:t>Jejaring</a:t>
                </a:r>
                <a:endParaRPr lang="en-GB" sz="1600" dirty="0" smtClean="0">
                  <a:solidFill>
                    <a:schemeClr val="bg1"/>
                  </a:solidFill>
                </a:endParaRPr>
              </a:p>
              <a:p>
                <a:r>
                  <a:rPr lang="en-GB" sz="1600" b="0" dirty="0" err="1" smtClean="0">
                    <a:solidFill>
                      <a:schemeClr val="bg1"/>
                    </a:solidFill>
                  </a:rPr>
                  <a:t>Organisasi</a:t>
                </a:r>
                <a:endParaRPr lang="en-GB" sz="1600" b="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70" name="Rectangle 69"/>
              <p:cNvSpPr/>
              <p:nvPr/>
            </p:nvSpPr>
            <p:spPr bwMode="ltGray">
              <a:xfrm>
                <a:off x="3283196" y="4637538"/>
                <a:ext cx="379660" cy="45719"/>
              </a:xfrm>
              <a:prstGeom prst="rect">
                <a:avLst/>
              </a:pr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GB" sz="1000" dirty="0" err="1" smtClean="0">
                  <a:solidFill>
                    <a:schemeClr val="bg1"/>
                  </a:solidFill>
                  <a:latin typeface="+mj-lt"/>
                </a:endParaRPr>
              </a:p>
            </p:txBody>
          </p:sp>
        </p:grpSp>
        <p:grpSp>
          <p:nvGrpSpPr>
            <p:cNvPr id="72" name="Group 71"/>
            <p:cNvGrpSpPr/>
            <p:nvPr/>
          </p:nvGrpSpPr>
          <p:grpSpPr>
            <a:xfrm>
              <a:off x="5184878" y="4132607"/>
              <a:ext cx="1331338" cy="560612"/>
              <a:chOff x="3106837" y="4582888"/>
              <a:chExt cx="1331338" cy="560612"/>
            </a:xfrm>
          </p:grpSpPr>
          <p:sp>
            <p:nvSpPr>
              <p:cNvPr id="73" name="Rectangle 72"/>
              <p:cNvSpPr/>
              <p:nvPr/>
            </p:nvSpPr>
            <p:spPr bwMode="ltGray">
              <a:xfrm>
                <a:off x="3106837" y="4582888"/>
                <a:ext cx="1331338" cy="560612"/>
              </a:xfrm>
              <a:prstGeom prst="rect">
                <a:avLst/>
              </a:prstGeom>
              <a:solidFill>
                <a:srgbClr val="0070C0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 err="1" smtClean="0">
                  <a:solidFill>
                    <a:schemeClr val="bg1"/>
                  </a:solidFill>
                  <a:latin typeface="+mj-lt"/>
                </a:endParaRPr>
              </a:p>
            </p:txBody>
          </p:sp>
          <p:sp>
            <p:nvSpPr>
              <p:cNvPr id="74" name="Title 1"/>
              <p:cNvSpPr txBox="1">
                <a:spLocks/>
              </p:cNvSpPr>
              <p:nvPr/>
            </p:nvSpPr>
            <p:spPr>
              <a:xfrm>
                <a:off x="3182617" y="4660397"/>
                <a:ext cx="1226475" cy="219296"/>
              </a:xfrm>
              <a:prstGeom prst="rect">
                <a:avLst/>
              </a:prstGeom>
            </p:spPr>
            <p:txBody>
              <a:bodyPr/>
              <a:lstStyle>
                <a:lvl1pPr algn="l" defTabSz="1219170" rtl="0" eaLnBrk="1" latinLnBrk="0" hangingPunct="1">
                  <a:lnSpc>
                    <a:spcPct val="100000"/>
                  </a:lnSpc>
                  <a:spcBef>
                    <a:spcPct val="0"/>
                  </a:spcBef>
                  <a:buNone/>
                  <a:defRPr sz="3200" b="1" i="1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r>
                  <a:rPr lang="en-GB" sz="1600" dirty="0" err="1" smtClean="0">
                    <a:solidFill>
                      <a:schemeClr val="bg1"/>
                    </a:solidFill>
                  </a:rPr>
                  <a:t>Jejaring</a:t>
                </a:r>
                <a:endParaRPr lang="en-GB" sz="1600" dirty="0" smtClean="0">
                  <a:solidFill>
                    <a:schemeClr val="bg1"/>
                  </a:solidFill>
                </a:endParaRPr>
              </a:p>
              <a:p>
                <a:r>
                  <a:rPr lang="en-GB" sz="1600" b="0" dirty="0" err="1" smtClean="0">
                    <a:solidFill>
                      <a:schemeClr val="bg1"/>
                    </a:solidFill>
                  </a:rPr>
                  <a:t>Tenaga</a:t>
                </a:r>
                <a:r>
                  <a:rPr lang="en-GB" sz="1600" b="0" dirty="0" smtClean="0">
                    <a:solidFill>
                      <a:schemeClr val="bg1"/>
                    </a:solidFill>
                  </a:rPr>
                  <a:t> </a:t>
                </a:r>
                <a:r>
                  <a:rPr lang="en-GB" sz="1600" b="0" dirty="0" err="1" smtClean="0">
                    <a:solidFill>
                      <a:schemeClr val="bg1"/>
                    </a:solidFill>
                  </a:rPr>
                  <a:t>Ahli</a:t>
                </a:r>
                <a:endParaRPr lang="en-GB" sz="1600" b="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75" name="Rectangle 74"/>
              <p:cNvSpPr/>
              <p:nvPr/>
            </p:nvSpPr>
            <p:spPr bwMode="ltGray">
              <a:xfrm>
                <a:off x="3283196" y="4637538"/>
                <a:ext cx="379660" cy="45719"/>
              </a:xfrm>
              <a:prstGeom prst="rect">
                <a:avLst/>
              </a:pr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GB" sz="1000" dirty="0" err="1" smtClean="0">
                  <a:solidFill>
                    <a:schemeClr val="bg1"/>
                  </a:solidFill>
                  <a:latin typeface="+mj-lt"/>
                </a:endParaRPr>
              </a:p>
            </p:txBody>
          </p:sp>
        </p:grpSp>
      </p:grpSp>
      <p:sp>
        <p:nvSpPr>
          <p:cNvPr id="77" name="TextBox 76"/>
          <p:cNvSpPr txBox="1"/>
          <p:nvPr/>
        </p:nvSpPr>
        <p:spPr>
          <a:xfrm>
            <a:off x="2522591" y="3158937"/>
            <a:ext cx="1432886" cy="10156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900"/>
              </a:spcAft>
            </a:pPr>
            <a:r>
              <a:rPr lang="en-GB" sz="1100" dirty="0" smtClean="0">
                <a:latin typeface="+mj-lt"/>
              </a:rPr>
              <a:t>ULP </a:t>
            </a:r>
            <a:r>
              <a:rPr lang="en-GB" sz="1100" dirty="0" err="1" smtClean="0">
                <a:latin typeface="+mj-lt"/>
              </a:rPr>
              <a:t>Melihat</a:t>
            </a:r>
            <a:r>
              <a:rPr lang="en-GB" sz="1100" dirty="0" smtClean="0">
                <a:latin typeface="+mj-lt"/>
              </a:rPr>
              <a:t> database </a:t>
            </a:r>
            <a:r>
              <a:rPr lang="en-GB" sz="1100" dirty="0" err="1" smtClean="0">
                <a:latin typeface="+mj-lt"/>
              </a:rPr>
              <a:t>Jejaring</a:t>
            </a:r>
            <a:r>
              <a:rPr lang="en-GB" sz="1100" dirty="0" smtClean="0">
                <a:latin typeface="+mj-lt"/>
              </a:rPr>
              <a:t> </a:t>
            </a:r>
            <a:r>
              <a:rPr lang="en-GB" sz="1100" dirty="0" err="1" smtClean="0">
                <a:latin typeface="+mj-lt"/>
              </a:rPr>
              <a:t>CoE</a:t>
            </a:r>
            <a:r>
              <a:rPr lang="en-GB" sz="1100" dirty="0" smtClean="0">
                <a:latin typeface="+mj-lt"/>
              </a:rPr>
              <a:t> , </a:t>
            </a:r>
            <a:r>
              <a:rPr lang="en-GB" sz="1100" dirty="0" err="1" smtClean="0">
                <a:latin typeface="+mj-lt"/>
              </a:rPr>
              <a:t>untuk</a:t>
            </a:r>
            <a:r>
              <a:rPr lang="en-GB" sz="1100" dirty="0" smtClean="0">
                <a:latin typeface="+mj-lt"/>
              </a:rPr>
              <a:t> </a:t>
            </a:r>
            <a:r>
              <a:rPr lang="en-GB" sz="1100" dirty="0" err="1" smtClean="0">
                <a:latin typeface="+mj-lt"/>
              </a:rPr>
              <a:t>kemudian</a:t>
            </a:r>
            <a:r>
              <a:rPr lang="en-GB" sz="1100" dirty="0" smtClean="0">
                <a:latin typeface="+mj-lt"/>
              </a:rPr>
              <a:t> </a:t>
            </a:r>
            <a:r>
              <a:rPr lang="en-GB" sz="1100" dirty="0" err="1" smtClean="0">
                <a:latin typeface="+mj-lt"/>
              </a:rPr>
              <a:t>melakukan</a:t>
            </a:r>
            <a:r>
              <a:rPr lang="en-GB" sz="1100" dirty="0" smtClean="0">
                <a:latin typeface="+mj-lt"/>
              </a:rPr>
              <a:t> </a:t>
            </a:r>
            <a:r>
              <a:rPr lang="en-GB" sz="1100" dirty="0" err="1" smtClean="0">
                <a:latin typeface="+mj-lt"/>
              </a:rPr>
              <a:t>kunjungan</a:t>
            </a:r>
            <a:r>
              <a:rPr lang="en-GB" sz="1100" dirty="0" smtClean="0">
                <a:latin typeface="+mj-lt"/>
              </a:rPr>
              <a:t> </a:t>
            </a:r>
            <a:r>
              <a:rPr lang="en-GB" sz="1100" dirty="0" err="1" smtClean="0">
                <a:latin typeface="+mj-lt"/>
              </a:rPr>
              <a:t>ke</a:t>
            </a:r>
            <a:r>
              <a:rPr lang="en-GB" sz="1100" dirty="0" smtClean="0">
                <a:latin typeface="+mj-lt"/>
              </a:rPr>
              <a:t> ULP yang </a:t>
            </a:r>
            <a:r>
              <a:rPr lang="en-GB" sz="1100" dirty="0" err="1" smtClean="0">
                <a:latin typeface="+mj-lt"/>
              </a:rPr>
              <a:t>ingin</a:t>
            </a:r>
            <a:r>
              <a:rPr lang="en-GB" sz="1100" dirty="0" smtClean="0">
                <a:latin typeface="+mj-lt"/>
              </a:rPr>
              <a:t> </a:t>
            </a:r>
            <a:r>
              <a:rPr lang="en-GB" sz="1100" dirty="0" err="1" smtClean="0">
                <a:latin typeface="+mj-lt"/>
              </a:rPr>
              <a:t>dilakukan</a:t>
            </a:r>
            <a:r>
              <a:rPr lang="en-GB" sz="1100" dirty="0" smtClean="0">
                <a:latin typeface="+mj-lt"/>
              </a:rPr>
              <a:t> </a:t>
            </a:r>
            <a:r>
              <a:rPr lang="en-GB" sz="1100" dirty="0" err="1" smtClean="0">
                <a:latin typeface="+mj-lt"/>
              </a:rPr>
              <a:t>studi</a:t>
            </a:r>
            <a:r>
              <a:rPr lang="en-GB" sz="1100" dirty="0" smtClean="0">
                <a:latin typeface="+mj-lt"/>
              </a:rPr>
              <a:t> banding</a:t>
            </a:r>
            <a:endParaRPr lang="en-GB" sz="1100" i="1" dirty="0" smtClean="0">
              <a:latin typeface="+mj-lt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2522590" y="1242740"/>
            <a:ext cx="1442744" cy="169277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900"/>
              </a:spcAft>
            </a:pPr>
            <a:r>
              <a:rPr lang="en-GB" sz="1100" dirty="0" err="1" smtClean="0">
                <a:latin typeface="+mj-lt"/>
              </a:rPr>
              <a:t>Memilih</a:t>
            </a:r>
            <a:r>
              <a:rPr lang="en-GB" sz="1100" dirty="0" smtClean="0">
                <a:latin typeface="+mj-lt"/>
              </a:rPr>
              <a:t> </a:t>
            </a:r>
            <a:r>
              <a:rPr lang="en-GB" sz="1100" dirty="0" err="1" smtClean="0">
                <a:latin typeface="+mj-lt"/>
              </a:rPr>
              <a:t>dari</a:t>
            </a:r>
            <a:r>
              <a:rPr lang="en-GB" sz="1100" dirty="0" smtClean="0">
                <a:latin typeface="+mj-lt"/>
              </a:rPr>
              <a:t> </a:t>
            </a:r>
            <a:r>
              <a:rPr lang="en-GB" sz="1100" dirty="0" err="1" smtClean="0">
                <a:latin typeface="+mj-lt"/>
              </a:rPr>
              <a:t>Jejaring</a:t>
            </a:r>
            <a:r>
              <a:rPr lang="en-GB" sz="1100" dirty="0" smtClean="0">
                <a:latin typeface="+mj-lt"/>
              </a:rPr>
              <a:t> ULP </a:t>
            </a:r>
            <a:r>
              <a:rPr lang="en-GB" sz="1100" dirty="0" err="1" smtClean="0">
                <a:latin typeface="+mj-lt"/>
              </a:rPr>
              <a:t>CoE</a:t>
            </a:r>
            <a:r>
              <a:rPr lang="en-GB" sz="1100" dirty="0">
                <a:latin typeface="+mj-lt"/>
              </a:rPr>
              <a:t> </a:t>
            </a:r>
            <a:r>
              <a:rPr lang="en-GB" sz="1100" dirty="0" smtClean="0">
                <a:latin typeface="+mj-lt"/>
              </a:rPr>
              <a:t> </a:t>
            </a:r>
            <a:r>
              <a:rPr lang="en-GB" sz="1100" dirty="0" err="1" smtClean="0">
                <a:latin typeface="+mj-lt"/>
              </a:rPr>
              <a:t>percontohan</a:t>
            </a:r>
            <a:r>
              <a:rPr lang="en-GB" sz="1100" dirty="0" smtClean="0">
                <a:latin typeface="+mj-lt"/>
              </a:rPr>
              <a:t> yang </a:t>
            </a:r>
            <a:r>
              <a:rPr lang="en-GB" sz="1100" dirty="0" err="1" smtClean="0">
                <a:latin typeface="+mj-lt"/>
              </a:rPr>
              <a:t>memiliki</a:t>
            </a:r>
            <a:r>
              <a:rPr lang="en-GB" sz="1100" dirty="0" smtClean="0">
                <a:latin typeface="+mj-lt"/>
              </a:rPr>
              <a:t> </a:t>
            </a:r>
            <a:r>
              <a:rPr lang="en-GB" sz="1100" dirty="0" err="1" smtClean="0">
                <a:latin typeface="+mj-lt"/>
              </a:rPr>
              <a:t>keahlian</a:t>
            </a:r>
            <a:r>
              <a:rPr lang="en-GB" sz="1100" dirty="0" smtClean="0">
                <a:latin typeface="+mj-lt"/>
              </a:rPr>
              <a:t> yang </a:t>
            </a:r>
            <a:r>
              <a:rPr lang="en-GB" sz="1100" dirty="0" err="1" smtClean="0">
                <a:latin typeface="+mj-lt"/>
              </a:rPr>
              <a:t>diinginkan</a:t>
            </a:r>
            <a:r>
              <a:rPr lang="en-GB" sz="1100" dirty="0" smtClean="0">
                <a:latin typeface="+mj-lt"/>
              </a:rPr>
              <a:t>, </a:t>
            </a:r>
            <a:r>
              <a:rPr lang="en-GB" sz="1100" dirty="0" err="1" smtClean="0">
                <a:latin typeface="+mj-lt"/>
              </a:rPr>
              <a:t>untuk</a:t>
            </a:r>
            <a:r>
              <a:rPr lang="en-GB" sz="1100" dirty="0" smtClean="0">
                <a:latin typeface="+mj-lt"/>
              </a:rPr>
              <a:t> </a:t>
            </a:r>
            <a:r>
              <a:rPr lang="en-GB" sz="1100" dirty="0" err="1" smtClean="0">
                <a:latin typeface="+mj-lt"/>
              </a:rPr>
              <a:t>kemudian</a:t>
            </a:r>
            <a:r>
              <a:rPr lang="en-GB" sz="1100" dirty="0" smtClean="0">
                <a:latin typeface="+mj-lt"/>
              </a:rPr>
              <a:t> </a:t>
            </a:r>
            <a:r>
              <a:rPr lang="en-GB" sz="1100" dirty="0" err="1" smtClean="0">
                <a:latin typeface="+mj-lt"/>
              </a:rPr>
              <a:t>membangun</a:t>
            </a:r>
            <a:r>
              <a:rPr lang="en-GB" sz="1100" dirty="0" smtClean="0">
                <a:latin typeface="+mj-lt"/>
              </a:rPr>
              <a:t> </a:t>
            </a:r>
            <a:r>
              <a:rPr lang="en-GB" sz="1100" dirty="0" err="1" smtClean="0">
                <a:latin typeface="+mj-lt"/>
              </a:rPr>
              <a:t>MoU</a:t>
            </a:r>
            <a:r>
              <a:rPr lang="en-GB" sz="1100" dirty="0" smtClean="0">
                <a:latin typeface="+mj-lt"/>
              </a:rPr>
              <a:t> </a:t>
            </a:r>
            <a:r>
              <a:rPr lang="en-GB" sz="1100" dirty="0" err="1" smtClean="0">
                <a:latin typeface="+mj-lt"/>
              </a:rPr>
              <a:t>dua</a:t>
            </a:r>
            <a:r>
              <a:rPr lang="en-GB" sz="1100" dirty="0" smtClean="0">
                <a:latin typeface="+mj-lt"/>
              </a:rPr>
              <a:t> </a:t>
            </a:r>
            <a:r>
              <a:rPr lang="en-GB" sz="1100" dirty="0" err="1" smtClean="0">
                <a:latin typeface="+mj-lt"/>
              </a:rPr>
              <a:t>pihak</a:t>
            </a:r>
            <a:r>
              <a:rPr lang="en-GB" sz="1100" dirty="0" smtClean="0">
                <a:latin typeface="+mj-lt"/>
              </a:rPr>
              <a:t> </a:t>
            </a:r>
            <a:r>
              <a:rPr lang="en-GB" sz="1100" dirty="0" err="1" smtClean="0">
                <a:latin typeface="+mj-lt"/>
              </a:rPr>
              <a:t>dengan</a:t>
            </a:r>
            <a:r>
              <a:rPr lang="en-GB" sz="1100" dirty="0" smtClean="0">
                <a:latin typeface="+mj-lt"/>
              </a:rPr>
              <a:t> ULP </a:t>
            </a:r>
            <a:r>
              <a:rPr lang="en-GB" sz="1100" dirty="0" err="1" smtClean="0">
                <a:latin typeface="+mj-lt"/>
              </a:rPr>
              <a:t>tersebut</a:t>
            </a:r>
            <a:r>
              <a:rPr lang="en-GB" sz="1100" dirty="0" smtClean="0">
                <a:latin typeface="+mj-lt"/>
              </a:rPr>
              <a:t> </a:t>
            </a:r>
            <a:r>
              <a:rPr lang="en-GB" sz="1100" dirty="0" err="1" smtClean="0">
                <a:latin typeface="+mj-lt"/>
              </a:rPr>
              <a:t>untuk</a:t>
            </a:r>
            <a:r>
              <a:rPr lang="en-GB" sz="1100" dirty="0" smtClean="0">
                <a:latin typeface="+mj-lt"/>
              </a:rPr>
              <a:t> program </a:t>
            </a:r>
            <a:r>
              <a:rPr lang="en-GB" sz="1100" i="1" dirty="0" err="1" smtClean="0">
                <a:latin typeface="+mj-lt"/>
              </a:rPr>
              <a:t>sistering</a:t>
            </a:r>
            <a:r>
              <a:rPr lang="en-GB" sz="1100" dirty="0" smtClean="0">
                <a:latin typeface="+mj-lt"/>
              </a:rPr>
              <a:t> yang </a:t>
            </a:r>
            <a:r>
              <a:rPr lang="en-GB" sz="1100" dirty="0" err="1" smtClean="0">
                <a:latin typeface="+mj-lt"/>
              </a:rPr>
              <a:t>terstruktur</a:t>
            </a:r>
            <a:endParaRPr lang="en-GB" sz="1100" i="1" dirty="0" smtClean="0">
              <a:latin typeface="+mj-lt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6292356" y="3158937"/>
            <a:ext cx="2387395" cy="8463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900"/>
              </a:spcAft>
            </a:pPr>
            <a:r>
              <a:rPr lang="en-GB" sz="1100" dirty="0" err="1" smtClean="0">
                <a:latin typeface="+mj-lt"/>
              </a:rPr>
              <a:t>Melanjutkan</a:t>
            </a:r>
            <a:r>
              <a:rPr lang="en-GB" sz="1100" dirty="0" smtClean="0">
                <a:latin typeface="+mj-lt"/>
              </a:rPr>
              <a:t> </a:t>
            </a:r>
            <a:r>
              <a:rPr lang="en-GB" sz="1100" dirty="0" err="1" smtClean="0">
                <a:latin typeface="+mj-lt"/>
              </a:rPr>
              <a:t>mencari</a:t>
            </a:r>
            <a:r>
              <a:rPr lang="en-GB" sz="1100" dirty="0" smtClean="0">
                <a:latin typeface="+mj-lt"/>
              </a:rPr>
              <a:t> ULP </a:t>
            </a:r>
            <a:r>
              <a:rPr lang="en-GB" sz="1100" dirty="0" err="1" smtClean="0">
                <a:latin typeface="+mj-lt"/>
              </a:rPr>
              <a:t>berikutnya</a:t>
            </a:r>
            <a:r>
              <a:rPr lang="en-GB" sz="1100" dirty="0" smtClean="0">
                <a:latin typeface="+mj-lt"/>
              </a:rPr>
              <a:t> </a:t>
            </a:r>
            <a:r>
              <a:rPr lang="en-GB" sz="1100" dirty="0" err="1" smtClean="0">
                <a:latin typeface="+mj-lt"/>
              </a:rPr>
              <a:t>untuk</a:t>
            </a:r>
            <a:r>
              <a:rPr lang="en-GB" sz="1100" dirty="0" smtClean="0">
                <a:latin typeface="+mj-lt"/>
              </a:rPr>
              <a:t> </a:t>
            </a:r>
            <a:r>
              <a:rPr lang="en-GB" sz="1100" dirty="0" err="1" smtClean="0">
                <a:latin typeface="+mj-lt"/>
              </a:rPr>
              <a:t>dikunjungi</a:t>
            </a:r>
            <a:r>
              <a:rPr lang="en-GB" sz="1100" dirty="0" smtClean="0">
                <a:latin typeface="+mj-lt"/>
              </a:rPr>
              <a:t> </a:t>
            </a:r>
            <a:r>
              <a:rPr lang="en-GB" sz="1100" dirty="0" err="1" smtClean="0">
                <a:latin typeface="+mj-lt"/>
              </a:rPr>
              <a:t>dalam</a:t>
            </a:r>
            <a:r>
              <a:rPr lang="en-GB" sz="1100" dirty="0" smtClean="0">
                <a:latin typeface="+mj-lt"/>
              </a:rPr>
              <a:t> </a:t>
            </a:r>
            <a:r>
              <a:rPr lang="en-GB" sz="1100" dirty="0" err="1" smtClean="0">
                <a:latin typeface="+mj-lt"/>
              </a:rPr>
              <a:t>rangka</a:t>
            </a:r>
            <a:r>
              <a:rPr lang="en-GB" sz="1100" dirty="0" smtClean="0">
                <a:latin typeface="+mj-lt"/>
              </a:rPr>
              <a:t> </a:t>
            </a:r>
            <a:r>
              <a:rPr lang="en-GB" sz="1100" dirty="0" err="1" smtClean="0">
                <a:latin typeface="+mj-lt"/>
              </a:rPr>
              <a:t>studi</a:t>
            </a:r>
            <a:r>
              <a:rPr lang="en-GB" sz="1100" dirty="0" smtClean="0">
                <a:latin typeface="+mj-lt"/>
              </a:rPr>
              <a:t> banding. </a:t>
            </a:r>
            <a:r>
              <a:rPr lang="en-GB" sz="1100" dirty="0" err="1" smtClean="0">
                <a:latin typeface="+mj-lt"/>
              </a:rPr>
              <a:t>Atau</a:t>
            </a:r>
            <a:r>
              <a:rPr lang="en-GB" sz="1100" dirty="0" smtClean="0">
                <a:latin typeface="+mj-lt"/>
              </a:rPr>
              <a:t> </a:t>
            </a:r>
            <a:r>
              <a:rPr lang="en-GB" sz="1100" dirty="0" err="1" smtClean="0">
                <a:latin typeface="+mj-lt"/>
              </a:rPr>
              <a:t>mulai</a:t>
            </a:r>
            <a:r>
              <a:rPr lang="en-GB" sz="1100" dirty="0" smtClean="0">
                <a:latin typeface="+mj-lt"/>
              </a:rPr>
              <a:t> </a:t>
            </a:r>
            <a:r>
              <a:rPr lang="en-GB" sz="1100" dirty="0" err="1" smtClean="0">
                <a:latin typeface="+mj-lt"/>
              </a:rPr>
              <a:t>menjajaki</a:t>
            </a:r>
            <a:r>
              <a:rPr lang="en-GB" sz="1100" dirty="0" smtClean="0">
                <a:latin typeface="+mj-lt"/>
              </a:rPr>
              <a:t> </a:t>
            </a:r>
            <a:r>
              <a:rPr lang="en-GB" sz="1100" dirty="0" err="1" smtClean="0">
                <a:latin typeface="+mj-lt"/>
              </a:rPr>
              <a:t>kemungkinan</a:t>
            </a:r>
            <a:r>
              <a:rPr lang="en-GB" sz="1100" dirty="0" smtClean="0">
                <a:latin typeface="+mj-lt"/>
              </a:rPr>
              <a:t> </a:t>
            </a:r>
            <a:r>
              <a:rPr lang="en-GB" sz="1100" dirty="0" err="1" smtClean="0">
                <a:latin typeface="+mj-lt"/>
              </a:rPr>
              <a:t>menerapkan</a:t>
            </a:r>
            <a:r>
              <a:rPr lang="en-GB" sz="1100" dirty="0" smtClean="0">
                <a:latin typeface="+mj-lt"/>
              </a:rPr>
              <a:t> </a:t>
            </a:r>
            <a:r>
              <a:rPr lang="en-GB" sz="1100" dirty="0" err="1" smtClean="0">
                <a:latin typeface="+mj-lt"/>
              </a:rPr>
              <a:t>kerja</a:t>
            </a:r>
            <a:r>
              <a:rPr lang="en-GB" sz="1100" dirty="0" smtClean="0">
                <a:latin typeface="+mj-lt"/>
              </a:rPr>
              <a:t> </a:t>
            </a:r>
            <a:r>
              <a:rPr lang="en-GB" sz="1100" dirty="0" err="1" smtClean="0">
                <a:latin typeface="+mj-lt"/>
              </a:rPr>
              <a:t>sama</a:t>
            </a:r>
            <a:r>
              <a:rPr lang="en-GB" sz="1100" dirty="0" smtClean="0">
                <a:latin typeface="+mj-lt"/>
              </a:rPr>
              <a:t> </a:t>
            </a:r>
            <a:r>
              <a:rPr lang="en-GB" sz="1100" dirty="0" err="1" smtClean="0">
                <a:latin typeface="+mj-lt"/>
              </a:rPr>
              <a:t>jangka</a:t>
            </a:r>
            <a:r>
              <a:rPr lang="en-GB" sz="1100" dirty="0" smtClean="0">
                <a:latin typeface="+mj-lt"/>
              </a:rPr>
              <a:t> </a:t>
            </a:r>
            <a:r>
              <a:rPr lang="en-GB" sz="1100" dirty="0" err="1" smtClean="0">
                <a:latin typeface="+mj-lt"/>
              </a:rPr>
              <a:t>panjang</a:t>
            </a:r>
            <a:r>
              <a:rPr lang="en-GB" sz="1100" dirty="0" smtClean="0">
                <a:latin typeface="+mj-lt"/>
              </a:rPr>
              <a:t> </a:t>
            </a:r>
            <a:r>
              <a:rPr lang="en-GB" sz="1100" dirty="0" err="1" smtClean="0">
                <a:latin typeface="+mj-lt"/>
              </a:rPr>
              <a:t>melalui</a:t>
            </a:r>
            <a:r>
              <a:rPr lang="en-GB" sz="1100" dirty="0" smtClean="0">
                <a:latin typeface="+mj-lt"/>
              </a:rPr>
              <a:t> </a:t>
            </a:r>
            <a:r>
              <a:rPr lang="en-GB" sz="1100" dirty="0" err="1" smtClean="0">
                <a:latin typeface="+mj-lt"/>
              </a:rPr>
              <a:t>MoU</a:t>
            </a:r>
            <a:endParaRPr lang="en-GB" sz="1100" i="1" dirty="0" smtClean="0">
              <a:latin typeface="+mj-lt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6292356" y="1275979"/>
            <a:ext cx="2412433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900"/>
              </a:spcAft>
            </a:pPr>
            <a:r>
              <a:rPr lang="en-GB" sz="1100" dirty="0" err="1" smtClean="0">
                <a:latin typeface="+mj-lt"/>
              </a:rPr>
              <a:t>Melakukan</a:t>
            </a:r>
            <a:r>
              <a:rPr lang="en-GB" sz="1100" dirty="0" smtClean="0">
                <a:latin typeface="+mj-lt"/>
              </a:rPr>
              <a:t> </a:t>
            </a:r>
            <a:r>
              <a:rPr lang="en-GB" sz="1100" dirty="0" err="1" smtClean="0">
                <a:latin typeface="+mj-lt"/>
              </a:rPr>
              <a:t>tahapan</a:t>
            </a:r>
            <a:r>
              <a:rPr lang="en-GB" sz="1100" dirty="0" smtClean="0">
                <a:latin typeface="+mj-lt"/>
              </a:rPr>
              <a:t>/ </a:t>
            </a:r>
            <a:r>
              <a:rPr lang="en-GB" sz="1100" dirty="0" err="1" smtClean="0">
                <a:latin typeface="+mj-lt"/>
              </a:rPr>
              <a:t>siklus</a:t>
            </a:r>
            <a:r>
              <a:rPr lang="en-GB" sz="1100" dirty="0" smtClean="0">
                <a:latin typeface="+mj-lt"/>
              </a:rPr>
              <a:t> coaching </a:t>
            </a:r>
            <a:r>
              <a:rPr lang="en-GB" sz="1100" dirty="0" err="1" smtClean="0">
                <a:latin typeface="+mj-lt"/>
              </a:rPr>
              <a:t>terstruktur</a:t>
            </a:r>
            <a:endParaRPr lang="en-GB" sz="1100" i="1" dirty="0" smtClean="0">
              <a:latin typeface="+mj-lt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6101413" y="1635646"/>
            <a:ext cx="2603376" cy="804561"/>
            <a:chOff x="1122115" y="1295677"/>
            <a:chExt cx="8174285" cy="2723573"/>
          </a:xfrm>
        </p:grpSpPr>
        <p:grpSp>
          <p:nvGrpSpPr>
            <p:cNvPr id="85" name="Group 84"/>
            <p:cNvGrpSpPr/>
            <p:nvPr/>
          </p:nvGrpSpPr>
          <p:grpSpPr>
            <a:xfrm>
              <a:off x="1122115" y="2470822"/>
              <a:ext cx="7768959" cy="1445800"/>
              <a:chOff x="995449" y="2454076"/>
              <a:chExt cx="6350392" cy="1181805"/>
            </a:xfrm>
          </p:grpSpPr>
          <p:sp>
            <p:nvSpPr>
              <p:cNvPr id="87" name="Oval 86"/>
              <p:cNvSpPr/>
              <p:nvPr/>
            </p:nvSpPr>
            <p:spPr bwMode="ltGray">
              <a:xfrm>
                <a:off x="2718311" y="2454076"/>
                <a:ext cx="1181805" cy="1181805"/>
              </a:xfrm>
              <a:prstGeom prst="ellipse">
                <a:avLst/>
              </a:prstGeom>
              <a:solidFill>
                <a:schemeClr val="accent5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rtlCol="0" anchor="ctr" anchorCtr="0"/>
              <a:lstStyle/>
              <a:p>
                <a:pPr algn="ctr"/>
                <a:endParaRPr lang="en-US" sz="600" b="1" dirty="0" smtClean="0">
                  <a:solidFill>
                    <a:schemeClr val="bg1"/>
                  </a:solidFill>
                  <a:latin typeface="+mj-lt"/>
                </a:endParaRPr>
              </a:p>
            </p:txBody>
          </p:sp>
          <p:sp>
            <p:nvSpPr>
              <p:cNvPr id="88" name="Oval 87"/>
              <p:cNvSpPr/>
              <p:nvPr/>
            </p:nvSpPr>
            <p:spPr bwMode="ltGray">
              <a:xfrm>
                <a:off x="995449" y="2454076"/>
                <a:ext cx="1181805" cy="1181805"/>
              </a:xfrm>
              <a:prstGeom prst="ellipse">
                <a:avLst/>
              </a:prstGeom>
              <a:solidFill>
                <a:schemeClr val="accent6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rtlCol="0" anchor="ctr" anchorCtr="0"/>
              <a:lstStyle/>
              <a:p>
                <a:pPr algn="ctr"/>
                <a:endParaRPr lang="en-US" sz="600" b="1" dirty="0" smtClean="0">
                  <a:solidFill>
                    <a:schemeClr val="tx1"/>
                  </a:solidFill>
                  <a:latin typeface="+mj-lt"/>
                </a:endParaRPr>
              </a:p>
            </p:txBody>
          </p:sp>
          <p:sp>
            <p:nvSpPr>
              <p:cNvPr id="89" name="Oval 88"/>
              <p:cNvSpPr/>
              <p:nvPr/>
            </p:nvSpPr>
            <p:spPr bwMode="ltGray">
              <a:xfrm>
                <a:off x="6164036" y="2454076"/>
                <a:ext cx="1181805" cy="1181805"/>
              </a:xfrm>
              <a:prstGeom prst="ellipse">
                <a:avLst/>
              </a:prstGeom>
              <a:solidFill>
                <a:schemeClr val="accent3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rtlCol="0" anchor="ctr" anchorCtr="0"/>
              <a:lstStyle/>
              <a:p>
                <a:pPr algn="ctr"/>
                <a:endParaRPr lang="en-US" sz="600" b="1" dirty="0" smtClean="0">
                  <a:solidFill>
                    <a:schemeClr val="bg1"/>
                  </a:solidFill>
                  <a:latin typeface="+mj-lt"/>
                </a:endParaRPr>
              </a:p>
            </p:txBody>
          </p:sp>
          <p:sp>
            <p:nvSpPr>
              <p:cNvPr id="90" name="Oval 89"/>
              <p:cNvSpPr/>
              <p:nvPr/>
            </p:nvSpPr>
            <p:spPr bwMode="ltGray">
              <a:xfrm>
                <a:off x="4441173" y="2454076"/>
                <a:ext cx="1181805" cy="1181805"/>
              </a:xfrm>
              <a:prstGeom prst="ellipse">
                <a:avLst/>
              </a:prstGeom>
              <a:solidFill>
                <a:schemeClr val="accent4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rtlCol="0" anchor="ctr" anchorCtr="0"/>
              <a:lstStyle/>
              <a:p>
                <a:pPr algn="ctr"/>
                <a:endParaRPr lang="en-US" sz="600" b="1" dirty="0" smtClean="0">
                  <a:solidFill>
                    <a:schemeClr val="bg1"/>
                  </a:solidFill>
                  <a:latin typeface="+mj-lt"/>
                </a:endParaRPr>
              </a:p>
            </p:txBody>
          </p:sp>
          <p:cxnSp>
            <p:nvCxnSpPr>
              <p:cNvPr id="94" name="Shape 18"/>
              <p:cNvCxnSpPr>
                <a:stCxn id="89" idx="6"/>
                <a:endCxn id="87" idx="2"/>
              </p:cNvCxnSpPr>
              <p:nvPr/>
            </p:nvCxnSpPr>
            <p:spPr>
              <a:xfrm flipH="1">
                <a:off x="2718311" y="3044979"/>
                <a:ext cx="4627530" cy="10381"/>
              </a:xfrm>
              <a:prstGeom prst="bentConnector5">
                <a:avLst>
                  <a:gd name="adj1" fmla="val -4038"/>
                  <a:gd name="adj2" fmla="val -9655252"/>
                  <a:gd name="adj3" fmla="val 104038"/>
                </a:avLst>
              </a:prstGeom>
              <a:noFill/>
              <a:ln w="3175" cap="flat">
                <a:solidFill>
                  <a:srgbClr val="BBB0A6"/>
                </a:solidFill>
                <a:prstDash val="sysDot"/>
                <a:miter lim="800000"/>
                <a:headEnd type="none" w="med" len="med"/>
                <a:tailEnd type="triangle" w="med" len="med"/>
              </a:ln>
            </p:spPr>
          </p:cxnSp>
          <p:cxnSp>
            <p:nvCxnSpPr>
              <p:cNvPr id="95" name="Straight Connector 94"/>
              <p:cNvCxnSpPr>
                <a:stCxn id="88" idx="6"/>
                <a:endCxn id="87" idx="2"/>
              </p:cNvCxnSpPr>
              <p:nvPr/>
            </p:nvCxnSpPr>
            <p:spPr>
              <a:xfrm>
                <a:off x="2177254" y="3044979"/>
                <a:ext cx="541057" cy="0"/>
              </a:xfrm>
              <a:prstGeom prst="line">
                <a:avLst/>
              </a:prstGeom>
              <a:noFill/>
              <a:ln w="3175" cap="flat">
                <a:solidFill>
                  <a:srgbClr val="BBB0A6"/>
                </a:solidFill>
                <a:prstDash val="sysDot"/>
                <a:miter lim="800000"/>
                <a:headEnd type="none" w="med" len="med"/>
                <a:tailEnd type="triangle" w="med" len="med"/>
              </a:ln>
            </p:spPr>
          </p:cxnSp>
          <p:cxnSp>
            <p:nvCxnSpPr>
              <p:cNvPr id="96" name="Straight Connector 95"/>
              <p:cNvCxnSpPr>
                <a:endCxn id="89" idx="2"/>
              </p:cNvCxnSpPr>
              <p:nvPr/>
            </p:nvCxnSpPr>
            <p:spPr>
              <a:xfrm flipV="1">
                <a:off x="5609159" y="3044979"/>
                <a:ext cx="554877" cy="2"/>
              </a:xfrm>
              <a:prstGeom prst="line">
                <a:avLst/>
              </a:prstGeom>
              <a:noFill/>
              <a:ln w="3175" cap="flat">
                <a:solidFill>
                  <a:srgbClr val="BBB0A6"/>
                </a:solidFill>
                <a:prstDash val="sysDot"/>
                <a:miter lim="800000"/>
                <a:headEnd type="none" w="med" len="med"/>
                <a:tailEnd type="triangle" w="med" len="med"/>
              </a:ln>
            </p:spPr>
          </p:cxnSp>
          <p:cxnSp>
            <p:nvCxnSpPr>
              <p:cNvPr id="97" name="Straight Connector 96"/>
              <p:cNvCxnSpPr>
                <a:endCxn id="90" idx="2"/>
              </p:cNvCxnSpPr>
              <p:nvPr/>
            </p:nvCxnSpPr>
            <p:spPr>
              <a:xfrm flipV="1">
                <a:off x="3901033" y="3044979"/>
                <a:ext cx="540141" cy="2"/>
              </a:xfrm>
              <a:prstGeom prst="line">
                <a:avLst/>
              </a:prstGeom>
              <a:noFill/>
              <a:ln w="3175" cap="flat">
                <a:solidFill>
                  <a:srgbClr val="BBB0A6"/>
                </a:solidFill>
                <a:prstDash val="sysDot"/>
                <a:miter lim="800000"/>
                <a:headEnd type="none" w="med" len="med"/>
                <a:tailEnd type="triangle" w="med" len="med"/>
              </a:ln>
            </p:spPr>
          </p:cxnSp>
        </p:grpSp>
        <p:sp>
          <p:nvSpPr>
            <p:cNvPr id="98" name="Oval 97"/>
            <p:cNvSpPr/>
            <p:nvPr/>
          </p:nvSpPr>
          <p:spPr bwMode="ltGray">
            <a:xfrm>
              <a:off x="1400196" y="2247396"/>
              <a:ext cx="847057" cy="847057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 anchorCtr="0"/>
            <a:lstStyle/>
            <a:p>
              <a:pPr algn="ctr"/>
              <a:r>
                <a:rPr lang="en-US" sz="1200" b="1" dirty="0" smtClean="0">
                  <a:solidFill>
                    <a:schemeClr val="accent5"/>
                  </a:solidFill>
                  <a:latin typeface="+mj-lt"/>
                </a:rPr>
                <a:t>1</a:t>
              </a:r>
            </a:p>
          </p:txBody>
        </p:sp>
        <p:sp>
          <p:nvSpPr>
            <p:cNvPr id="99" name="Oval 98"/>
            <p:cNvSpPr/>
            <p:nvPr/>
          </p:nvSpPr>
          <p:spPr bwMode="ltGray">
            <a:xfrm>
              <a:off x="3507916" y="2247396"/>
              <a:ext cx="847057" cy="847057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 anchorCtr="0"/>
            <a:lstStyle/>
            <a:p>
              <a:pPr algn="ctr"/>
              <a:r>
                <a:rPr lang="en-US" sz="1200" b="1" dirty="0" smtClean="0">
                  <a:solidFill>
                    <a:schemeClr val="accent5"/>
                  </a:solidFill>
                  <a:latin typeface="+mj-lt"/>
                </a:rPr>
                <a:t>2</a:t>
              </a:r>
            </a:p>
          </p:txBody>
        </p:sp>
        <p:sp>
          <p:nvSpPr>
            <p:cNvPr id="100" name="Oval 99"/>
            <p:cNvSpPr/>
            <p:nvPr/>
          </p:nvSpPr>
          <p:spPr bwMode="ltGray">
            <a:xfrm>
              <a:off x="5615633" y="2247396"/>
              <a:ext cx="847057" cy="847057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 anchorCtr="0"/>
            <a:lstStyle/>
            <a:p>
              <a:pPr algn="ctr"/>
              <a:r>
                <a:rPr lang="en-US" sz="1200" b="1" dirty="0" smtClean="0">
                  <a:solidFill>
                    <a:schemeClr val="accent5"/>
                  </a:solidFill>
                  <a:latin typeface="+mj-lt"/>
                </a:rPr>
                <a:t>3</a:t>
              </a:r>
            </a:p>
          </p:txBody>
        </p:sp>
        <p:sp>
          <p:nvSpPr>
            <p:cNvPr id="101" name="Oval 100"/>
            <p:cNvSpPr/>
            <p:nvPr/>
          </p:nvSpPr>
          <p:spPr bwMode="ltGray">
            <a:xfrm>
              <a:off x="7723357" y="2247396"/>
              <a:ext cx="847057" cy="847057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 anchorCtr="0"/>
            <a:lstStyle/>
            <a:p>
              <a:pPr algn="ctr"/>
              <a:r>
                <a:rPr lang="en-US" sz="1200" b="1" dirty="0" smtClean="0">
                  <a:solidFill>
                    <a:schemeClr val="accent5"/>
                  </a:solidFill>
                  <a:latin typeface="+mj-lt"/>
                </a:rPr>
                <a:t>4</a:t>
              </a:r>
            </a:p>
          </p:txBody>
        </p:sp>
        <p:sp>
          <p:nvSpPr>
            <p:cNvPr id="102" name="Rectangle 101"/>
            <p:cNvSpPr/>
            <p:nvPr/>
          </p:nvSpPr>
          <p:spPr>
            <a:xfrm>
              <a:off x="2762008" y="1307369"/>
              <a:ext cx="6534392" cy="2711881"/>
            </a:xfrm>
            <a:prstGeom prst="rect">
              <a:avLst/>
            </a:prstGeom>
            <a:noFill/>
            <a:ln w="12700">
              <a:solidFill>
                <a:schemeClr val="accent5"/>
              </a:solidFill>
            </a:ln>
          </p:spPr>
          <p:txBody>
            <a:bodyPr vert="horz" wrap="square" lIns="91440" tIns="45720" rIns="91440" bIns="45720" rtlCol="0" anchor="ctr">
              <a:noAutofit/>
            </a:bodyPr>
            <a:lstStyle/>
            <a:p>
              <a:pPr algn="ctr"/>
              <a:endParaRPr lang="en-GB" sz="600" dirty="0" smtClean="0">
                <a:latin typeface="+mj-lt"/>
              </a:endParaRPr>
            </a:p>
          </p:txBody>
        </p:sp>
        <p:sp>
          <p:nvSpPr>
            <p:cNvPr id="103" name="TextBox 102"/>
            <p:cNvSpPr txBox="1"/>
            <p:nvPr/>
          </p:nvSpPr>
          <p:spPr>
            <a:xfrm>
              <a:off x="2912462" y="1295677"/>
              <a:ext cx="6305321" cy="57303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100" b="1" noProof="0" dirty="0" smtClean="0">
                  <a:solidFill>
                    <a:schemeClr val="accent5"/>
                  </a:solidFill>
                  <a:latin typeface="+mj-lt"/>
                  <a:cs typeface="Arial" pitchFamily="34" charset="0"/>
                </a:rPr>
                <a:t>Coaching Cycle</a:t>
              </a:r>
            </a:p>
          </p:txBody>
        </p:sp>
      </p:grpSp>
      <p:sp>
        <p:nvSpPr>
          <p:cNvPr id="19" name="Rectangle 18"/>
          <p:cNvSpPr/>
          <p:nvPr/>
        </p:nvSpPr>
        <p:spPr>
          <a:xfrm>
            <a:off x="5688034" y="2372632"/>
            <a:ext cx="1271217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b="1" dirty="0">
                <a:latin typeface="+mj-lt"/>
              </a:rPr>
              <a:t>Nota </a:t>
            </a:r>
          </a:p>
          <a:p>
            <a:pPr algn="ctr"/>
            <a:r>
              <a:rPr lang="en-US" sz="1100" b="1" dirty="0" err="1">
                <a:latin typeface="+mj-lt"/>
              </a:rPr>
              <a:t>Kesepahaman</a:t>
            </a:r>
            <a:endParaRPr lang="en-US" sz="1100" b="1" dirty="0">
              <a:latin typeface="+mj-lt"/>
            </a:endParaRPr>
          </a:p>
        </p:txBody>
      </p:sp>
      <p:sp>
        <p:nvSpPr>
          <p:cNvPr id="106" name="Rectangle 105"/>
          <p:cNvSpPr/>
          <p:nvPr/>
        </p:nvSpPr>
        <p:spPr>
          <a:xfrm>
            <a:off x="6573134" y="2335435"/>
            <a:ext cx="89254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b="1" dirty="0" err="1" smtClean="0">
                <a:latin typeface="+mj-lt"/>
              </a:rPr>
              <a:t>Asesmen</a:t>
            </a:r>
            <a:endParaRPr lang="en-US" sz="1100" b="1" dirty="0">
              <a:latin typeface="+mj-lt"/>
            </a:endParaRPr>
          </a:p>
        </p:txBody>
      </p:sp>
      <p:sp>
        <p:nvSpPr>
          <p:cNvPr id="107" name="Rectangle 106"/>
          <p:cNvSpPr/>
          <p:nvPr/>
        </p:nvSpPr>
        <p:spPr>
          <a:xfrm>
            <a:off x="7194585" y="2555013"/>
            <a:ext cx="99052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b="1" dirty="0" smtClean="0">
                <a:latin typeface="+mj-lt"/>
              </a:rPr>
              <a:t>Roadmap</a:t>
            </a:r>
            <a:endParaRPr lang="en-US" sz="1100" b="1" dirty="0">
              <a:latin typeface="+mj-lt"/>
            </a:endParaRPr>
          </a:p>
        </p:txBody>
      </p:sp>
      <p:sp>
        <p:nvSpPr>
          <p:cNvPr id="108" name="Rectangle 107"/>
          <p:cNvSpPr/>
          <p:nvPr/>
        </p:nvSpPr>
        <p:spPr>
          <a:xfrm>
            <a:off x="7834490" y="2362215"/>
            <a:ext cx="1069389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b="1" dirty="0" smtClean="0">
                <a:latin typeface="+mj-lt"/>
              </a:rPr>
              <a:t>Monitoring</a:t>
            </a:r>
            <a:endParaRPr lang="en-US" sz="11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411809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" name="TextBox 431"/>
          <p:cNvSpPr txBox="1"/>
          <p:nvPr/>
        </p:nvSpPr>
        <p:spPr>
          <a:xfrm>
            <a:off x="309484" y="233046"/>
            <a:ext cx="4223191" cy="195932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en-GB" sz="800" b="1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CoE</a:t>
            </a:r>
            <a:r>
              <a:rPr lang="en-GB" sz="8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Progress</a:t>
            </a:r>
            <a:endParaRPr lang="en-GB" sz="800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r>
              <a:rPr lang="en-GB" sz="8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Oktober</a:t>
            </a:r>
            <a:r>
              <a:rPr lang="en-GB" sz="8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2017</a:t>
            </a:r>
            <a:endParaRPr lang="en-GB" sz="8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4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Status Program </a:t>
            </a:r>
            <a:r>
              <a:rPr lang="en-GB" sz="14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Sistering</a:t>
            </a:r>
            <a:r>
              <a:rPr lang="en-GB" sz="1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4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dan</a:t>
            </a:r>
            <a:r>
              <a:rPr lang="en-GB" sz="1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4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Bimbingan</a:t>
            </a:r>
            <a:endParaRPr lang="en-GB" sz="14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graphicFrame>
        <p:nvGraphicFramePr>
          <p:cNvPr id="433" name="Chart 43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54869524"/>
              </p:ext>
            </p:extLst>
          </p:nvPr>
        </p:nvGraphicFramePr>
        <p:xfrm>
          <a:off x="280467" y="2103454"/>
          <a:ext cx="2712364" cy="24551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34" name="Content Placeholder 2"/>
          <p:cNvSpPr txBox="1">
            <a:spLocks/>
          </p:cNvSpPr>
          <p:nvPr/>
        </p:nvSpPr>
        <p:spPr bwMode="auto">
          <a:xfrm>
            <a:off x="456765" y="1065699"/>
            <a:ext cx="2410530" cy="609915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 wrap="square" lIns="36000" tIns="0" rIns="36000" bIns="0" anchor="ctr" anchorCtr="0">
            <a:noAutofit/>
          </a:bodyPr>
          <a:lstStyle/>
          <a:p>
            <a:pPr lvl="0" algn="ctr" defTabSz="914108" fontAlgn="base">
              <a:spcBef>
                <a:spcPct val="0"/>
              </a:spcBef>
              <a:defRPr/>
            </a:pPr>
            <a:r>
              <a:rPr lang="en-GB" sz="1100" kern="0" dirty="0" smtClean="0">
                <a:solidFill>
                  <a:schemeClr val="bg1"/>
                </a:solidFill>
                <a:latin typeface="+mj-lt"/>
              </a:rPr>
              <a:t>Total </a:t>
            </a:r>
            <a:r>
              <a:rPr lang="en-GB" sz="1100" kern="0" dirty="0" err="1" smtClean="0">
                <a:solidFill>
                  <a:schemeClr val="bg1"/>
                </a:solidFill>
                <a:latin typeface="+mj-lt"/>
              </a:rPr>
              <a:t>Kunjungan</a:t>
            </a:r>
            <a:r>
              <a:rPr lang="en-GB" sz="1100" kern="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GB" sz="1100" kern="0" dirty="0" err="1" smtClean="0">
                <a:solidFill>
                  <a:schemeClr val="bg1"/>
                </a:solidFill>
                <a:latin typeface="+mj-lt"/>
              </a:rPr>
              <a:t>Terkait</a:t>
            </a:r>
            <a:r>
              <a:rPr lang="en-GB" sz="1100" kern="0" dirty="0" smtClean="0">
                <a:solidFill>
                  <a:schemeClr val="bg1"/>
                </a:solidFill>
                <a:latin typeface="+mj-lt"/>
              </a:rPr>
              <a:t> Program </a:t>
            </a:r>
            <a:r>
              <a:rPr lang="en-GB" sz="1100" b="1" kern="0" dirty="0" err="1" smtClean="0">
                <a:solidFill>
                  <a:schemeClr val="bg1"/>
                </a:solidFill>
                <a:latin typeface="+mj-lt"/>
              </a:rPr>
              <a:t>Sistering</a:t>
            </a:r>
            <a:r>
              <a:rPr lang="en-GB" sz="1100" b="1" kern="0" dirty="0" smtClean="0">
                <a:solidFill>
                  <a:schemeClr val="bg1"/>
                </a:solidFill>
                <a:latin typeface="+mj-lt"/>
              </a:rPr>
              <a:t> &amp; </a:t>
            </a:r>
            <a:r>
              <a:rPr lang="en-GB" sz="1100" b="1" kern="0" dirty="0" err="1" smtClean="0">
                <a:solidFill>
                  <a:schemeClr val="bg1"/>
                </a:solidFill>
                <a:latin typeface="+mj-lt"/>
              </a:rPr>
              <a:t>Bimbingan</a:t>
            </a:r>
            <a:endParaRPr kumimoji="0" lang="en-GB" sz="1100" b="1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</a:endParaRPr>
          </a:p>
        </p:txBody>
      </p:sp>
      <p:sp>
        <p:nvSpPr>
          <p:cNvPr id="435" name="Content Placeholder 2"/>
          <p:cNvSpPr txBox="1">
            <a:spLocks/>
          </p:cNvSpPr>
          <p:nvPr/>
        </p:nvSpPr>
        <p:spPr bwMode="auto">
          <a:xfrm>
            <a:off x="1547664" y="1603611"/>
            <a:ext cx="1152128" cy="731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" tIns="0" rIns="36000" bIns="0" anchor="ctr" anchorCtr="0">
            <a:noAutofit/>
          </a:bodyPr>
          <a:lstStyle/>
          <a:p>
            <a:pPr lvl="0" algn="ctr" defTabSz="914108" fontAlgn="base">
              <a:spcBef>
                <a:spcPct val="0"/>
              </a:spcBef>
              <a:defRPr/>
            </a:pPr>
            <a:r>
              <a:rPr kumimoji="0" lang="en-GB" sz="4400" b="1" i="1" u="none" strike="noStrike" kern="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j-lt"/>
              </a:rPr>
              <a:t>293</a:t>
            </a:r>
          </a:p>
        </p:txBody>
      </p:sp>
      <p:sp>
        <p:nvSpPr>
          <p:cNvPr id="436" name="Freeform 4831"/>
          <p:cNvSpPr>
            <a:spLocks noEditPoints="1"/>
          </p:cNvSpPr>
          <p:nvPr/>
        </p:nvSpPr>
        <p:spPr bwMode="auto">
          <a:xfrm>
            <a:off x="650994" y="1839876"/>
            <a:ext cx="896670" cy="483847"/>
          </a:xfrm>
          <a:custGeom>
            <a:avLst/>
            <a:gdLst>
              <a:gd name="T0" fmla="*/ 300 w 404"/>
              <a:gd name="T1" fmla="*/ 166 h 218"/>
              <a:gd name="T2" fmla="*/ 288 w 404"/>
              <a:gd name="T3" fmla="*/ 172 h 218"/>
              <a:gd name="T4" fmla="*/ 272 w 404"/>
              <a:gd name="T5" fmla="*/ 184 h 218"/>
              <a:gd name="T6" fmla="*/ 252 w 404"/>
              <a:gd name="T7" fmla="*/ 170 h 218"/>
              <a:gd name="T8" fmla="*/ 244 w 404"/>
              <a:gd name="T9" fmla="*/ 186 h 218"/>
              <a:gd name="T10" fmla="*/ 232 w 404"/>
              <a:gd name="T11" fmla="*/ 188 h 218"/>
              <a:gd name="T12" fmla="*/ 226 w 404"/>
              <a:gd name="T13" fmla="*/ 188 h 218"/>
              <a:gd name="T14" fmla="*/ 216 w 404"/>
              <a:gd name="T15" fmla="*/ 166 h 218"/>
              <a:gd name="T16" fmla="*/ 192 w 404"/>
              <a:gd name="T17" fmla="*/ 154 h 218"/>
              <a:gd name="T18" fmla="*/ 178 w 404"/>
              <a:gd name="T19" fmla="*/ 142 h 218"/>
              <a:gd name="T20" fmla="*/ 160 w 404"/>
              <a:gd name="T21" fmla="*/ 138 h 218"/>
              <a:gd name="T22" fmla="*/ 134 w 404"/>
              <a:gd name="T23" fmla="*/ 120 h 218"/>
              <a:gd name="T24" fmla="*/ 106 w 404"/>
              <a:gd name="T25" fmla="*/ 136 h 218"/>
              <a:gd name="T26" fmla="*/ 74 w 404"/>
              <a:gd name="T27" fmla="*/ 124 h 218"/>
              <a:gd name="T28" fmla="*/ 94 w 404"/>
              <a:gd name="T29" fmla="*/ 42 h 218"/>
              <a:gd name="T30" fmla="*/ 138 w 404"/>
              <a:gd name="T31" fmla="*/ 38 h 218"/>
              <a:gd name="T32" fmla="*/ 134 w 404"/>
              <a:gd name="T33" fmla="*/ 66 h 218"/>
              <a:gd name="T34" fmla="*/ 150 w 404"/>
              <a:gd name="T35" fmla="*/ 88 h 218"/>
              <a:gd name="T36" fmla="*/ 178 w 404"/>
              <a:gd name="T37" fmla="*/ 92 h 218"/>
              <a:gd name="T38" fmla="*/ 288 w 404"/>
              <a:gd name="T39" fmla="*/ 92 h 218"/>
              <a:gd name="T40" fmla="*/ 294 w 404"/>
              <a:gd name="T41" fmla="*/ 100 h 218"/>
              <a:gd name="T42" fmla="*/ 320 w 404"/>
              <a:gd name="T43" fmla="*/ 144 h 218"/>
              <a:gd name="T44" fmla="*/ 134 w 404"/>
              <a:gd name="T45" fmla="*/ 132 h 218"/>
              <a:gd name="T46" fmla="*/ 118 w 404"/>
              <a:gd name="T47" fmla="*/ 142 h 218"/>
              <a:gd name="T48" fmla="*/ 102 w 404"/>
              <a:gd name="T49" fmla="*/ 190 h 218"/>
              <a:gd name="T50" fmla="*/ 118 w 404"/>
              <a:gd name="T51" fmla="*/ 198 h 218"/>
              <a:gd name="T52" fmla="*/ 130 w 404"/>
              <a:gd name="T53" fmla="*/ 204 h 218"/>
              <a:gd name="T54" fmla="*/ 146 w 404"/>
              <a:gd name="T55" fmla="*/ 214 h 218"/>
              <a:gd name="T56" fmla="*/ 162 w 404"/>
              <a:gd name="T57" fmla="*/ 204 h 218"/>
              <a:gd name="T58" fmla="*/ 174 w 404"/>
              <a:gd name="T59" fmla="*/ 216 h 218"/>
              <a:gd name="T60" fmla="*/ 188 w 404"/>
              <a:gd name="T61" fmla="*/ 218 h 218"/>
              <a:gd name="T62" fmla="*/ 208 w 404"/>
              <a:gd name="T63" fmla="*/ 194 h 218"/>
              <a:gd name="T64" fmla="*/ 202 w 404"/>
              <a:gd name="T65" fmla="*/ 168 h 218"/>
              <a:gd name="T66" fmla="*/ 182 w 404"/>
              <a:gd name="T67" fmla="*/ 170 h 218"/>
              <a:gd name="T68" fmla="*/ 172 w 404"/>
              <a:gd name="T69" fmla="*/ 152 h 218"/>
              <a:gd name="T70" fmla="*/ 156 w 404"/>
              <a:gd name="T71" fmla="*/ 150 h 218"/>
              <a:gd name="T72" fmla="*/ 146 w 404"/>
              <a:gd name="T73" fmla="*/ 138 h 218"/>
              <a:gd name="T74" fmla="*/ 378 w 404"/>
              <a:gd name="T75" fmla="*/ 0 h 218"/>
              <a:gd name="T76" fmla="*/ 394 w 404"/>
              <a:gd name="T77" fmla="*/ 160 h 218"/>
              <a:gd name="T78" fmla="*/ 402 w 404"/>
              <a:gd name="T79" fmla="*/ 70 h 218"/>
              <a:gd name="T80" fmla="*/ 26 w 404"/>
              <a:gd name="T81" fmla="*/ 0 h 218"/>
              <a:gd name="T82" fmla="*/ 0 w 404"/>
              <a:gd name="T83" fmla="*/ 96 h 218"/>
              <a:gd name="T84" fmla="*/ 18 w 404"/>
              <a:gd name="T85" fmla="*/ 178 h 218"/>
              <a:gd name="T86" fmla="*/ 96 w 404"/>
              <a:gd name="T87" fmla="*/ 154 h 218"/>
              <a:gd name="T88" fmla="*/ 68 w 404"/>
              <a:gd name="T89" fmla="*/ 142 h 218"/>
              <a:gd name="T90" fmla="*/ 74 w 404"/>
              <a:gd name="T91" fmla="*/ 170 h 218"/>
              <a:gd name="T92" fmla="*/ 88 w 404"/>
              <a:gd name="T93" fmla="*/ 172 h 218"/>
              <a:gd name="T94" fmla="*/ 306 w 404"/>
              <a:gd name="T95" fmla="*/ 34 h 218"/>
              <a:gd name="T96" fmla="*/ 230 w 404"/>
              <a:gd name="T97" fmla="*/ 8 h 218"/>
              <a:gd name="T98" fmla="*/ 192 w 404"/>
              <a:gd name="T99" fmla="*/ 2 h 218"/>
              <a:gd name="T100" fmla="*/ 190 w 404"/>
              <a:gd name="T101" fmla="*/ 0 h 218"/>
              <a:gd name="T102" fmla="*/ 182 w 404"/>
              <a:gd name="T103" fmla="*/ 2 h 218"/>
              <a:gd name="T104" fmla="*/ 148 w 404"/>
              <a:gd name="T105" fmla="*/ 44 h 218"/>
              <a:gd name="T106" fmla="*/ 156 w 404"/>
              <a:gd name="T107" fmla="*/ 78 h 218"/>
              <a:gd name="T108" fmla="*/ 180 w 404"/>
              <a:gd name="T109" fmla="*/ 78 h 218"/>
              <a:gd name="T110" fmla="*/ 292 w 404"/>
              <a:gd name="T111" fmla="*/ 82 h 218"/>
              <a:gd name="T112" fmla="*/ 304 w 404"/>
              <a:gd name="T113" fmla="*/ 94 h 218"/>
              <a:gd name="T114" fmla="*/ 328 w 404"/>
              <a:gd name="T115" fmla="*/ 116 h 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404" h="218">
                <a:moveTo>
                  <a:pt x="310" y="162"/>
                </a:moveTo>
                <a:lnTo>
                  <a:pt x="310" y="162"/>
                </a:lnTo>
                <a:lnTo>
                  <a:pt x="306" y="164"/>
                </a:lnTo>
                <a:lnTo>
                  <a:pt x="300" y="166"/>
                </a:lnTo>
                <a:lnTo>
                  <a:pt x="300" y="166"/>
                </a:lnTo>
                <a:lnTo>
                  <a:pt x="296" y="164"/>
                </a:lnTo>
                <a:lnTo>
                  <a:pt x="290" y="162"/>
                </a:lnTo>
                <a:lnTo>
                  <a:pt x="290" y="162"/>
                </a:lnTo>
                <a:lnTo>
                  <a:pt x="290" y="168"/>
                </a:lnTo>
                <a:lnTo>
                  <a:pt x="288" y="172"/>
                </a:lnTo>
                <a:lnTo>
                  <a:pt x="286" y="176"/>
                </a:lnTo>
                <a:lnTo>
                  <a:pt x="282" y="180"/>
                </a:lnTo>
                <a:lnTo>
                  <a:pt x="282" y="180"/>
                </a:lnTo>
                <a:lnTo>
                  <a:pt x="276" y="182"/>
                </a:lnTo>
                <a:lnTo>
                  <a:pt x="272" y="184"/>
                </a:lnTo>
                <a:lnTo>
                  <a:pt x="272" y="184"/>
                </a:lnTo>
                <a:lnTo>
                  <a:pt x="262" y="180"/>
                </a:lnTo>
                <a:lnTo>
                  <a:pt x="258" y="178"/>
                </a:lnTo>
                <a:lnTo>
                  <a:pt x="256" y="174"/>
                </a:lnTo>
                <a:lnTo>
                  <a:pt x="252" y="170"/>
                </a:lnTo>
                <a:lnTo>
                  <a:pt x="252" y="170"/>
                </a:lnTo>
                <a:lnTo>
                  <a:pt x="250" y="178"/>
                </a:lnTo>
                <a:lnTo>
                  <a:pt x="248" y="182"/>
                </a:lnTo>
                <a:lnTo>
                  <a:pt x="244" y="186"/>
                </a:lnTo>
                <a:lnTo>
                  <a:pt x="244" y="186"/>
                </a:lnTo>
                <a:lnTo>
                  <a:pt x="238" y="188"/>
                </a:lnTo>
                <a:lnTo>
                  <a:pt x="234" y="188"/>
                </a:lnTo>
                <a:lnTo>
                  <a:pt x="234" y="188"/>
                </a:lnTo>
                <a:lnTo>
                  <a:pt x="232" y="188"/>
                </a:lnTo>
                <a:lnTo>
                  <a:pt x="232" y="188"/>
                </a:lnTo>
                <a:lnTo>
                  <a:pt x="230" y="188"/>
                </a:lnTo>
                <a:lnTo>
                  <a:pt x="230" y="188"/>
                </a:lnTo>
                <a:lnTo>
                  <a:pt x="228" y="188"/>
                </a:lnTo>
                <a:lnTo>
                  <a:pt x="228" y="188"/>
                </a:lnTo>
                <a:lnTo>
                  <a:pt x="226" y="188"/>
                </a:lnTo>
                <a:lnTo>
                  <a:pt x="222" y="188"/>
                </a:lnTo>
                <a:lnTo>
                  <a:pt x="222" y="188"/>
                </a:lnTo>
                <a:lnTo>
                  <a:pt x="222" y="176"/>
                </a:lnTo>
                <a:lnTo>
                  <a:pt x="222" y="176"/>
                </a:lnTo>
                <a:lnTo>
                  <a:pt x="216" y="166"/>
                </a:lnTo>
                <a:lnTo>
                  <a:pt x="208" y="158"/>
                </a:lnTo>
                <a:lnTo>
                  <a:pt x="208" y="158"/>
                </a:lnTo>
                <a:lnTo>
                  <a:pt x="200" y="156"/>
                </a:lnTo>
                <a:lnTo>
                  <a:pt x="192" y="154"/>
                </a:lnTo>
                <a:lnTo>
                  <a:pt x="192" y="154"/>
                </a:lnTo>
                <a:lnTo>
                  <a:pt x="190" y="154"/>
                </a:lnTo>
                <a:lnTo>
                  <a:pt x="190" y="154"/>
                </a:lnTo>
                <a:lnTo>
                  <a:pt x="186" y="146"/>
                </a:lnTo>
                <a:lnTo>
                  <a:pt x="178" y="142"/>
                </a:lnTo>
                <a:lnTo>
                  <a:pt x="178" y="142"/>
                </a:lnTo>
                <a:lnTo>
                  <a:pt x="170" y="138"/>
                </a:lnTo>
                <a:lnTo>
                  <a:pt x="162" y="138"/>
                </a:lnTo>
                <a:lnTo>
                  <a:pt x="162" y="138"/>
                </a:lnTo>
                <a:lnTo>
                  <a:pt x="160" y="138"/>
                </a:lnTo>
                <a:lnTo>
                  <a:pt x="160" y="138"/>
                </a:lnTo>
                <a:lnTo>
                  <a:pt x="156" y="130"/>
                </a:lnTo>
                <a:lnTo>
                  <a:pt x="148" y="124"/>
                </a:lnTo>
                <a:lnTo>
                  <a:pt x="148" y="124"/>
                </a:lnTo>
                <a:lnTo>
                  <a:pt x="142" y="122"/>
                </a:lnTo>
                <a:lnTo>
                  <a:pt x="134" y="120"/>
                </a:lnTo>
                <a:lnTo>
                  <a:pt x="134" y="120"/>
                </a:lnTo>
                <a:lnTo>
                  <a:pt x="126" y="122"/>
                </a:lnTo>
                <a:lnTo>
                  <a:pt x="118" y="124"/>
                </a:lnTo>
                <a:lnTo>
                  <a:pt x="112" y="130"/>
                </a:lnTo>
                <a:lnTo>
                  <a:pt x="106" y="136"/>
                </a:lnTo>
                <a:lnTo>
                  <a:pt x="102" y="144"/>
                </a:lnTo>
                <a:lnTo>
                  <a:pt x="80" y="132"/>
                </a:lnTo>
                <a:lnTo>
                  <a:pt x="80" y="132"/>
                </a:lnTo>
                <a:lnTo>
                  <a:pt x="76" y="128"/>
                </a:lnTo>
                <a:lnTo>
                  <a:pt x="74" y="124"/>
                </a:lnTo>
                <a:lnTo>
                  <a:pt x="72" y="120"/>
                </a:lnTo>
                <a:lnTo>
                  <a:pt x="74" y="114"/>
                </a:lnTo>
                <a:lnTo>
                  <a:pt x="92" y="46"/>
                </a:lnTo>
                <a:lnTo>
                  <a:pt x="92" y="46"/>
                </a:lnTo>
                <a:lnTo>
                  <a:pt x="94" y="42"/>
                </a:lnTo>
                <a:lnTo>
                  <a:pt x="98" y="38"/>
                </a:lnTo>
                <a:lnTo>
                  <a:pt x="102" y="36"/>
                </a:lnTo>
                <a:lnTo>
                  <a:pt x="106" y="36"/>
                </a:lnTo>
                <a:lnTo>
                  <a:pt x="140" y="34"/>
                </a:lnTo>
                <a:lnTo>
                  <a:pt x="138" y="38"/>
                </a:lnTo>
                <a:lnTo>
                  <a:pt x="138" y="38"/>
                </a:lnTo>
                <a:lnTo>
                  <a:pt x="134" y="46"/>
                </a:lnTo>
                <a:lnTo>
                  <a:pt x="132" y="52"/>
                </a:lnTo>
                <a:lnTo>
                  <a:pt x="132" y="60"/>
                </a:lnTo>
                <a:lnTo>
                  <a:pt x="134" y="66"/>
                </a:lnTo>
                <a:lnTo>
                  <a:pt x="134" y="66"/>
                </a:lnTo>
                <a:lnTo>
                  <a:pt x="136" y="72"/>
                </a:lnTo>
                <a:lnTo>
                  <a:pt x="140" y="78"/>
                </a:lnTo>
                <a:lnTo>
                  <a:pt x="144" y="84"/>
                </a:lnTo>
                <a:lnTo>
                  <a:pt x="150" y="88"/>
                </a:lnTo>
                <a:lnTo>
                  <a:pt x="150" y="88"/>
                </a:lnTo>
                <a:lnTo>
                  <a:pt x="158" y="92"/>
                </a:lnTo>
                <a:lnTo>
                  <a:pt x="168" y="92"/>
                </a:lnTo>
                <a:lnTo>
                  <a:pt x="168" y="92"/>
                </a:lnTo>
                <a:lnTo>
                  <a:pt x="178" y="92"/>
                </a:lnTo>
                <a:lnTo>
                  <a:pt x="186" y="88"/>
                </a:lnTo>
                <a:lnTo>
                  <a:pt x="194" y="82"/>
                </a:lnTo>
                <a:lnTo>
                  <a:pt x="198" y="74"/>
                </a:lnTo>
                <a:lnTo>
                  <a:pt x="212" y="52"/>
                </a:lnTo>
                <a:lnTo>
                  <a:pt x="288" y="92"/>
                </a:lnTo>
                <a:lnTo>
                  <a:pt x="288" y="92"/>
                </a:lnTo>
                <a:lnTo>
                  <a:pt x="290" y="94"/>
                </a:lnTo>
                <a:lnTo>
                  <a:pt x="294" y="98"/>
                </a:lnTo>
                <a:lnTo>
                  <a:pt x="294" y="98"/>
                </a:lnTo>
                <a:lnTo>
                  <a:pt x="294" y="100"/>
                </a:lnTo>
                <a:lnTo>
                  <a:pt x="294" y="100"/>
                </a:lnTo>
                <a:lnTo>
                  <a:pt x="296" y="100"/>
                </a:lnTo>
                <a:lnTo>
                  <a:pt x="318" y="136"/>
                </a:lnTo>
                <a:lnTo>
                  <a:pt x="318" y="136"/>
                </a:lnTo>
                <a:lnTo>
                  <a:pt x="320" y="144"/>
                </a:lnTo>
                <a:lnTo>
                  <a:pt x="320" y="150"/>
                </a:lnTo>
                <a:lnTo>
                  <a:pt x="316" y="158"/>
                </a:lnTo>
                <a:lnTo>
                  <a:pt x="310" y="162"/>
                </a:lnTo>
                <a:lnTo>
                  <a:pt x="310" y="162"/>
                </a:lnTo>
                <a:close/>
                <a:moveTo>
                  <a:pt x="134" y="132"/>
                </a:moveTo>
                <a:lnTo>
                  <a:pt x="134" y="132"/>
                </a:lnTo>
                <a:lnTo>
                  <a:pt x="128" y="132"/>
                </a:lnTo>
                <a:lnTo>
                  <a:pt x="124" y="134"/>
                </a:lnTo>
                <a:lnTo>
                  <a:pt x="120" y="138"/>
                </a:lnTo>
                <a:lnTo>
                  <a:pt x="118" y="142"/>
                </a:lnTo>
                <a:lnTo>
                  <a:pt x="102" y="170"/>
                </a:lnTo>
                <a:lnTo>
                  <a:pt x="102" y="170"/>
                </a:lnTo>
                <a:lnTo>
                  <a:pt x="98" y="176"/>
                </a:lnTo>
                <a:lnTo>
                  <a:pt x="100" y="184"/>
                </a:lnTo>
                <a:lnTo>
                  <a:pt x="102" y="190"/>
                </a:lnTo>
                <a:lnTo>
                  <a:pt x="108" y="194"/>
                </a:lnTo>
                <a:lnTo>
                  <a:pt x="108" y="194"/>
                </a:lnTo>
                <a:lnTo>
                  <a:pt x="112" y="196"/>
                </a:lnTo>
                <a:lnTo>
                  <a:pt x="118" y="198"/>
                </a:lnTo>
                <a:lnTo>
                  <a:pt x="118" y="198"/>
                </a:lnTo>
                <a:lnTo>
                  <a:pt x="122" y="196"/>
                </a:lnTo>
                <a:lnTo>
                  <a:pt x="128" y="194"/>
                </a:lnTo>
                <a:lnTo>
                  <a:pt x="128" y="194"/>
                </a:lnTo>
                <a:lnTo>
                  <a:pt x="128" y="198"/>
                </a:lnTo>
                <a:lnTo>
                  <a:pt x="130" y="204"/>
                </a:lnTo>
                <a:lnTo>
                  <a:pt x="132" y="208"/>
                </a:lnTo>
                <a:lnTo>
                  <a:pt x="138" y="212"/>
                </a:lnTo>
                <a:lnTo>
                  <a:pt x="138" y="212"/>
                </a:lnTo>
                <a:lnTo>
                  <a:pt x="142" y="214"/>
                </a:lnTo>
                <a:lnTo>
                  <a:pt x="146" y="214"/>
                </a:lnTo>
                <a:lnTo>
                  <a:pt x="146" y="214"/>
                </a:lnTo>
                <a:lnTo>
                  <a:pt x="152" y="214"/>
                </a:lnTo>
                <a:lnTo>
                  <a:pt x="156" y="212"/>
                </a:lnTo>
                <a:lnTo>
                  <a:pt x="160" y="208"/>
                </a:lnTo>
                <a:lnTo>
                  <a:pt x="162" y="204"/>
                </a:lnTo>
                <a:lnTo>
                  <a:pt x="166" y="200"/>
                </a:lnTo>
                <a:lnTo>
                  <a:pt x="166" y="200"/>
                </a:lnTo>
                <a:lnTo>
                  <a:pt x="168" y="208"/>
                </a:lnTo>
                <a:lnTo>
                  <a:pt x="170" y="212"/>
                </a:lnTo>
                <a:lnTo>
                  <a:pt x="174" y="216"/>
                </a:lnTo>
                <a:lnTo>
                  <a:pt x="174" y="216"/>
                </a:lnTo>
                <a:lnTo>
                  <a:pt x="178" y="218"/>
                </a:lnTo>
                <a:lnTo>
                  <a:pt x="184" y="218"/>
                </a:lnTo>
                <a:lnTo>
                  <a:pt x="184" y="218"/>
                </a:lnTo>
                <a:lnTo>
                  <a:pt x="188" y="218"/>
                </a:lnTo>
                <a:lnTo>
                  <a:pt x="192" y="216"/>
                </a:lnTo>
                <a:lnTo>
                  <a:pt x="196" y="212"/>
                </a:lnTo>
                <a:lnTo>
                  <a:pt x="200" y="208"/>
                </a:lnTo>
                <a:lnTo>
                  <a:pt x="208" y="194"/>
                </a:lnTo>
                <a:lnTo>
                  <a:pt x="208" y="194"/>
                </a:lnTo>
                <a:lnTo>
                  <a:pt x="210" y="188"/>
                </a:lnTo>
                <a:lnTo>
                  <a:pt x="210" y="180"/>
                </a:lnTo>
                <a:lnTo>
                  <a:pt x="206" y="174"/>
                </a:lnTo>
                <a:lnTo>
                  <a:pt x="202" y="168"/>
                </a:lnTo>
                <a:lnTo>
                  <a:pt x="202" y="168"/>
                </a:lnTo>
                <a:lnTo>
                  <a:pt x="196" y="166"/>
                </a:lnTo>
                <a:lnTo>
                  <a:pt x="192" y="166"/>
                </a:lnTo>
                <a:lnTo>
                  <a:pt x="192" y="166"/>
                </a:lnTo>
                <a:lnTo>
                  <a:pt x="186" y="168"/>
                </a:lnTo>
                <a:lnTo>
                  <a:pt x="182" y="170"/>
                </a:lnTo>
                <a:lnTo>
                  <a:pt x="182" y="170"/>
                </a:lnTo>
                <a:lnTo>
                  <a:pt x="180" y="164"/>
                </a:lnTo>
                <a:lnTo>
                  <a:pt x="180" y="160"/>
                </a:lnTo>
                <a:lnTo>
                  <a:pt x="176" y="156"/>
                </a:lnTo>
                <a:lnTo>
                  <a:pt x="172" y="152"/>
                </a:lnTo>
                <a:lnTo>
                  <a:pt x="172" y="152"/>
                </a:lnTo>
                <a:lnTo>
                  <a:pt x="168" y="150"/>
                </a:lnTo>
                <a:lnTo>
                  <a:pt x="162" y="150"/>
                </a:lnTo>
                <a:lnTo>
                  <a:pt x="162" y="150"/>
                </a:lnTo>
                <a:lnTo>
                  <a:pt x="156" y="150"/>
                </a:lnTo>
                <a:lnTo>
                  <a:pt x="152" y="152"/>
                </a:lnTo>
                <a:lnTo>
                  <a:pt x="152" y="152"/>
                </a:lnTo>
                <a:lnTo>
                  <a:pt x="152" y="148"/>
                </a:lnTo>
                <a:lnTo>
                  <a:pt x="150" y="142"/>
                </a:lnTo>
                <a:lnTo>
                  <a:pt x="146" y="138"/>
                </a:lnTo>
                <a:lnTo>
                  <a:pt x="142" y="134"/>
                </a:lnTo>
                <a:lnTo>
                  <a:pt x="142" y="134"/>
                </a:lnTo>
                <a:lnTo>
                  <a:pt x="138" y="132"/>
                </a:lnTo>
                <a:lnTo>
                  <a:pt x="134" y="132"/>
                </a:lnTo>
                <a:close/>
                <a:moveTo>
                  <a:pt x="378" y="0"/>
                </a:moveTo>
                <a:lnTo>
                  <a:pt x="316" y="18"/>
                </a:lnTo>
                <a:lnTo>
                  <a:pt x="366" y="184"/>
                </a:lnTo>
                <a:lnTo>
                  <a:pt x="386" y="178"/>
                </a:lnTo>
                <a:lnTo>
                  <a:pt x="386" y="178"/>
                </a:lnTo>
                <a:lnTo>
                  <a:pt x="394" y="160"/>
                </a:lnTo>
                <a:lnTo>
                  <a:pt x="398" y="140"/>
                </a:lnTo>
                <a:lnTo>
                  <a:pt x="402" y="118"/>
                </a:lnTo>
                <a:lnTo>
                  <a:pt x="404" y="96"/>
                </a:lnTo>
                <a:lnTo>
                  <a:pt x="404" y="96"/>
                </a:lnTo>
                <a:lnTo>
                  <a:pt x="402" y="70"/>
                </a:lnTo>
                <a:lnTo>
                  <a:pt x="398" y="46"/>
                </a:lnTo>
                <a:lnTo>
                  <a:pt x="390" y="22"/>
                </a:lnTo>
                <a:lnTo>
                  <a:pt x="378" y="0"/>
                </a:lnTo>
                <a:lnTo>
                  <a:pt x="378" y="0"/>
                </a:lnTo>
                <a:close/>
                <a:moveTo>
                  <a:pt x="26" y="0"/>
                </a:moveTo>
                <a:lnTo>
                  <a:pt x="26" y="0"/>
                </a:lnTo>
                <a:lnTo>
                  <a:pt x="14" y="22"/>
                </a:lnTo>
                <a:lnTo>
                  <a:pt x="6" y="46"/>
                </a:lnTo>
                <a:lnTo>
                  <a:pt x="2" y="70"/>
                </a:lnTo>
                <a:lnTo>
                  <a:pt x="0" y="96"/>
                </a:lnTo>
                <a:lnTo>
                  <a:pt x="0" y="96"/>
                </a:lnTo>
                <a:lnTo>
                  <a:pt x="2" y="118"/>
                </a:lnTo>
                <a:lnTo>
                  <a:pt x="6" y="140"/>
                </a:lnTo>
                <a:lnTo>
                  <a:pt x="10" y="160"/>
                </a:lnTo>
                <a:lnTo>
                  <a:pt x="18" y="178"/>
                </a:lnTo>
                <a:lnTo>
                  <a:pt x="40" y="184"/>
                </a:lnTo>
                <a:lnTo>
                  <a:pt x="88" y="18"/>
                </a:lnTo>
                <a:lnTo>
                  <a:pt x="26" y="0"/>
                </a:lnTo>
                <a:close/>
                <a:moveTo>
                  <a:pt x="90" y="164"/>
                </a:moveTo>
                <a:lnTo>
                  <a:pt x="96" y="154"/>
                </a:lnTo>
                <a:lnTo>
                  <a:pt x="74" y="142"/>
                </a:lnTo>
                <a:lnTo>
                  <a:pt x="74" y="142"/>
                </a:lnTo>
                <a:lnTo>
                  <a:pt x="70" y="138"/>
                </a:lnTo>
                <a:lnTo>
                  <a:pt x="68" y="142"/>
                </a:lnTo>
                <a:lnTo>
                  <a:pt x="68" y="142"/>
                </a:lnTo>
                <a:lnTo>
                  <a:pt x="64" y="150"/>
                </a:lnTo>
                <a:lnTo>
                  <a:pt x="66" y="158"/>
                </a:lnTo>
                <a:lnTo>
                  <a:pt x="68" y="164"/>
                </a:lnTo>
                <a:lnTo>
                  <a:pt x="74" y="170"/>
                </a:lnTo>
                <a:lnTo>
                  <a:pt x="74" y="170"/>
                </a:lnTo>
                <a:lnTo>
                  <a:pt x="80" y="172"/>
                </a:lnTo>
                <a:lnTo>
                  <a:pt x="84" y="172"/>
                </a:lnTo>
                <a:lnTo>
                  <a:pt x="84" y="172"/>
                </a:lnTo>
                <a:lnTo>
                  <a:pt x="88" y="172"/>
                </a:lnTo>
                <a:lnTo>
                  <a:pt x="88" y="172"/>
                </a:lnTo>
                <a:lnTo>
                  <a:pt x="90" y="164"/>
                </a:lnTo>
                <a:lnTo>
                  <a:pt x="90" y="164"/>
                </a:lnTo>
                <a:close/>
                <a:moveTo>
                  <a:pt x="328" y="106"/>
                </a:moveTo>
                <a:lnTo>
                  <a:pt x="306" y="34"/>
                </a:lnTo>
                <a:lnTo>
                  <a:pt x="306" y="34"/>
                </a:lnTo>
                <a:lnTo>
                  <a:pt x="304" y="30"/>
                </a:lnTo>
                <a:lnTo>
                  <a:pt x="300" y="26"/>
                </a:lnTo>
                <a:lnTo>
                  <a:pt x="296" y="24"/>
                </a:lnTo>
                <a:lnTo>
                  <a:pt x="292" y="22"/>
                </a:lnTo>
                <a:lnTo>
                  <a:pt x="230" y="8"/>
                </a:lnTo>
                <a:lnTo>
                  <a:pt x="230" y="8"/>
                </a:lnTo>
                <a:lnTo>
                  <a:pt x="230" y="8"/>
                </a:lnTo>
                <a:lnTo>
                  <a:pt x="194" y="2"/>
                </a:lnTo>
                <a:lnTo>
                  <a:pt x="194" y="2"/>
                </a:lnTo>
                <a:lnTo>
                  <a:pt x="192" y="2"/>
                </a:lnTo>
                <a:lnTo>
                  <a:pt x="192" y="2"/>
                </a:lnTo>
                <a:lnTo>
                  <a:pt x="192" y="2"/>
                </a:lnTo>
                <a:lnTo>
                  <a:pt x="192" y="2"/>
                </a:lnTo>
                <a:lnTo>
                  <a:pt x="192" y="0"/>
                </a:lnTo>
                <a:lnTo>
                  <a:pt x="190" y="0"/>
                </a:lnTo>
                <a:lnTo>
                  <a:pt x="190" y="0"/>
                </a:lnTo>
                <a:lnTo>
                  <a:pt x="190" y="0"/>
                </a:lnTo>
                <a:lnTo>
                  <a:pt x="188" y="0"/>
                </a:lnTo>
                <a:lnTo>
                  <a:pt x="188" y="0"/>
                </a:lnTo>
                <a:lnTo>
                  <a:pt x="182" y="2"/>
                </a:lnTo>
                <a:lnTo>
                  <a:pt x="176" y="4"/>
                </a:lnTo>
                <a:lnTo>
                  <a:pt x="170" y="8"/>
                </a:lnTo>
                <a:lnTo>
                  <a:pt x="166" y="12"/>
                </a:lnTo>
                <a:lnTo>
                  <a:pt x="148" y="44"/>
                </a:lnTo>
                <a:lnTo>
                  <a:pt x="148" y="44"/>
                </a:lnTo>
                <a:lnTo>
                  <a:pt x="144" y="54"/>
                </a:lnTo>
                <a:lnTo>
                  <a:pt x="146" y="62"/>
                </a:lnTo>
                <a:lnTo>
                  <a:pt x="150" y="72"/>
                </a:lnTo>
                <a:lnTo>
                  <a:pt x="156" y="78"/>
                </a:lnTo>
                <a:lnTo>
                  <a:pt x="156" y="78"/>
                </a:lnTo>
                <a:lnTo>
                  <a:pt x="162" y="80"/>
                </a:lnTo>
                <a:lnTo>
                  <a:pt x="168" y="80"/>
                </a:lnTo>
                <a:lnTo>
                  <a:pt x="168" y="80"/>
                </a:lnTo>
                <a:lnTo>
                  <a:pt x="174" y="80"/>
                </a:lnTo>
                <a:lnTo>
                  <a:pt x="180" y="78"/>
                </a:lnTo>
                <a:lnTo>
                  <a:pt x="184" y="74"/>
                </a:lnTo>
                <a:lnTo>
                  <a:pt x="188" y="68"/>
                </a:lnTo>
                <a:lnTo>
                  <a:pt x="208" y="36"/>
                </a:lnTo>
                <a:lnTo>
                  <a:pt x="292" y="82"/>
                </a:lnTo>
                <a:lnTo>
                  <a:pt x="292" y="82"/>
                </a:lnTo>
                <a:lnTo>
                  <a:pt x="298" y="86"/>
                </a:lnTo>
                <a:lnTo>
                  <a:pt x="304" y="90"/>
                </a:lnTo>
                <a:lnTo>
                  <a:pt x="304" y="90"/>
                </a:lnTo>
                <a:lnTo>
                  <a:pt x="304" y="94"/>
                </a:lnTo>
                <a:lnTo>
                  <a:pt x="304" y="94"/>
                </a:lnTo>
                <a:lnTo>
                  <a:pt x="306" y="94"/>
                </a:lnTo>
                <a:lnTo>
                  <a:pt x="324" y="124"/>
                </a:lnTo>
                <a:lnTo>
                  <a:pt x="324" y="124"/>
                </a:lnTo>
                <a:lnTo>
                  <a:pt x="326" y="120"/>
                </a:lnTo>
                <a:lnTo>
                  <a:pt x="328" y="116"/>
                </a:lnTo>
                <a:lnTo>
                  <a:pt x="330" y="110"/>
                </a:lnTo>
                <a:lnTo>
                  <a:pt x="328" y="106"/>
                </a:lnTo>
                <a:lnTo>
                  <a:pt x="328" y="1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>
              <a:latin typeface="+mj-lt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3131840" y="1065700"/>
            <a:ext cx="0" cy="3002149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6" name="Content Placeholder 2"/>
          <p:cNvSpPr txBox="1">
            <a:spLocks/>
          </p:cNvSpPr>
          <p:nvPr/>
        </p:nvSpPr>
        <p:spPr bwMode="auto">
          <a:xfrm>
            <a:off x="3374544" y="1065699"/>
            <a:ext cx="2565608" cy="609915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 wrap="square" lIns="36000" tIns="0" rIns="36000" bIns="0" anchor="ctr" anchorCtr="0">
            <a:noAutofit/>
          </a:bodyPr>
          <a:lstStyle/>
          <a:p>
            <a:pPr lvl="0" algn="ctr" defTabSz="914108" fontAlgn="base">
              <a:spcBef>
                <a:spcPct val="0"/>
              </a:spcBef>
              <a:defRPr/>
            </a:pPr>
            <a:r>
              <a:rPr lang="en-GB" sz="1100" kern="0" dirty="0" err="1" smtClean="0">
                <a:solidFill>
                  <a:schemeClr val="bg1"/>
                </a:solidFill>
                <a:latin typeface="+mj-lt"/>
              </a:rPr>
              <a:t>ULP</a:t>
            </a:r>
            <a:r>
              <a:rPr lang="en-GB" sz="1100" kern="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GB" sz="1100" kern="0" dirty="0" err="1" smtClean="0">
                <a:solidFill>
                  <a:schemeClr val="bg1"/>
                </a:solidFill>
                <a:latin typeface="+mj-lt"/>
              </a:rPr>
              <a:t>Percontohan</a:t>
            </a:r>
            <a:r>
              <a:rPr lang="en-GB" sz="1100" kern="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GB" sz="1100" kern="0" dirty="0" err="1" smtClean="0">
                <a:solidFill>
                  <a:schemeClr val="bg1"/>
                </a:solidFill>
                <a:latin typeface="+mj-lt"/>
              </a:rPr>
              <a:t>dengan</a:t>
            </a:r>
            <a:r>
              <a:rPr lang="en-GB" sz="1100" kern="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GB" sz="1100" kern="0" dirty="0" err="1" smtClean="0">
                <a:solidFill>
                  <a:schemeClr val="bg1"/>
                </a:solidFill>
                <a:latin typeface="+mj-lt"/>
              </a:rPr>
              <a:t>Jumlah</a:t>
            </a:r>
            <a:r>
              <a:rPr lang="en-GB" sz="1100" kern="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GB" sz="1100" b="1" kern="0" dirty="0" err="1" smtClean="0">
                <a:solidFill>
                  <a:schemeClr val="bg1"/>
                </a:solidFill>
                <a:latin typeface="+mj-lt"/>
              </a:rPr>
              <a:t>Kunjungan</a:t>
            </a:r>
            <a:r>
              <a:rPr lang="en-GB" sz="1100" b="1" kern="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GB" sz="1100" b="1" kern="0" dirty="0" err="1" smtClean="0">
                <a:solidFill>
                  <a:schemeClr val="bg1"/>
                </a:solidFill>
                <a:latin typeface="+mj-lt"/>
              </a:rPr>
              <a:t>Terbanyak</a:t>
            </a:r>
            <a:endParaRPr kumimoji="0" lang="en-GB" sz="1100" b="1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</a:endParaRPr>
          </a:p>
        </p:txBody>
      </p:sp>
      <p:cxnSp>
        <p:nvCxnSpPr>
          <p:cNvPr id="447" name="Straight Connector 446"/>
          <p:cNvCxnSpPr/>
          <p:nvPr/>
        </p:nvCxnSpPr>
        <p:spPr>
          <a:xfrm>
            <a:off x="4067944" y="2038342"/>
            <a:ext cx="0" cy="682228"/>
          </a:xfrm>
          <a:prstGeom prst="line">
            <a:avLst/>
          </a:prstGeom>
          <a:ln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8" name="Content Placeholder 2"/>
          <p:cNvSpPr txBox="1">
            <a:spLocks/>
          </p:cNvSpPr>
          <p:nvPr/>
        </p:nvSpPr>
        <p:spPr bwMode="auto">
          <a:xfrm>
            <a:off x="3286918" y="2055098"/>
            <a:ext cx="690641" cy="6654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" tIns="0" rIns="36000" bIns="0" anchor="ctr" anchorCtr="0">
            <a:noAutofit/>
          </a:bodyPr>
          <a:lstStyle/>
          <a:p>
            <a:pPr lvl="0" algn="ctr" defTabSz="914108" fontAlgn="base">
              <a:spcBef>
                <a:spcPct val="0"/>
              </a:spcBef>
              <a:defRPr/>
            </a:pPr>
            <a:r>
              <a:rPr lang="en-GB" kern="0" noProof="0" dirty="0" err="1" smtClean="0">
                <a:solidFill>
                  <a:schemeClr val="accent6"/>
                </a:solidFill>
                <a:latin typeface="+mj-lt"/>
              </a:rPr>
              <a:t>FASE</a:t>
            </a:r>
            <a:endParaRPr lang="en-GB" kern="0" dirty="0" smtClean="0">
              <a:solidFill>
                <a:schemeClr val="accent6"/>
              </a:solidFill>
              <a:latin typeface="+mj-lt"/>
            </a:endParaRPr>
          </a:p>
          <a:p>
            <a:pPr lvl="0" algn="ctr" defTabSz="914108" fontAlgn="base">
              <a:spcBef>
                <a:spcPct val="0"/>
              </a:spcBef>
              <a:defRPr/>
            </a:pPr>
            <a:r>
              <a:rPr lang="en-GB" b="1" kern="0" noProof="0" dirty="0" err="1" smtClean="0">
                <a:solidFill>
                  <a:schemeClr val="accent6"/>
                </a:solidFill>
                <a:latin typeface="+mj-lt"/>
              </a:rPr>
              <a:t>SATU</a:t>
            </a:r>
            <a:endParaRPr kumimoji="0" lang="en-GB" b="1" u="none" strike="noStrike" kern="0" cap="none" spc="0" normalizeH="0" baseline="0" noProof="0" dirty="0" smtClean="0">
              <a:ln>
                <a:noFill/>
              </a:ln>
              <a:solidFill>
                <a:schemeClr val="accent6"/>
              </a:solidFill>
              <a:effectLst/>
              <a:uLnTx/>
              <a:uFillTx/>
              <a:latin typeface="+mj-lt"/>
            </a:endParaRPr>
          </a:p>
        </p:txBody>
      </p:sp>
      <p:sp>
        <p:nvSpPr>
          <p:cNvPr id="449" name="Content Placeholder 2"/>
          <p:cNvSpPr txBox="1">
            <a:spLocks/>
          </p:cNvSpPr>
          <p:nvPr/>
        </p:nvSpPr>
        <p:spPr bwMode="auto">
          <a:xfrm>
            <a:off x="4886309" y="2055098"/>
            <a:ext cx="1053843" cy="6654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" tIns="0" rIns="36000" bIns="0" anchor="ctr" anchorCtr="0">
            <a:noAutofit/>
          </a:bodyPr>
          <a:lstStyle/>
          <a:p>
            <a:pPr lvl="0" defTabSz="914108" fontAlgn="base">
              <a:spcBef>
                <a:spcPct val="0"/>
              </a:spcBef>
              <a:defRPr/>
            </a:pPr>
            <a:r>
              <a:rPr lang="en-GB" kern="0" noProof="0" dirty="0" err="1" smtClean="0">
                <a:solidFill>
                  <a:schemeClr val="accent6"/>
                </a:solidFill>
                <a:latin typeface="+mj-lt"/>
              </a:rPr>
              <a:t>Kabupaten</a:t>
            </a:r>
            <a:r>
              <a:rPr lang="en-GB" kern="0" noProof="0" dirty="0" smtClean="0">
                <a:solidFill>
                  <a:schemeClr val="accent6"/>
                </a:solidFill>
                <a:latin typeface="+mj-lt"/>
              </a:rPr>
              <a:t> </a:t>
            </a:r>
            <a:r>
              <a:rPr lang="en-GB" b="1" kern="0" noProof="0" dirty="0" err="1" smtClean="0">
                <a:solidFill>
                  <a:schemeClr val="accent6"/>
                </a:solidFill>
                <a:latin typeface="+mj-lt"/>
              </a:rPr>
              <a:t>Badung</a:t>
            </a:r>
            <a:endParaRPr kumimoji="0" lang="en-GB" b="1" u="none" strike="noStrike" kern="0" cap="none" spc="0" normalizeH="0" baseline="0" noProof="0" dirty="0" smtClean="0">
              <a:ln>
                <a:noFill/>
              </a:ln>
              <a:solidFill>
                <a:schemeClr val="accent6"/>
              </a:solidFill>
              <a:effectLst/>
              <a:uLnTx/>
              <a:uFillTx/>
              <a:latin typeface="+mj-lt"/>
            </a:endParaRPr>
          </a:p>
        </p:txBody>
      </p:sp>
      <p:grpSp>
        <p:nvGrpSpPr>
          <p:cNvPr id="458" name="Group 457"/>
          <p:cNvGrpSpPr/>
          <p:nvPr/>
        </p:nvGrpSpPr>
        <p:grpSpPr>
          <a:xfrm>
            <a:off x="4226675" y="3476722"/>
            <a:ext cx="612000" cy="612000"/>
            <a:chOff x="2342233" y="2258092"/>
            <a:chExt cx="612000" cy="612000"/>
          </a:xfrm>
        </p:grpSpPr>
        <p:sp>
          <p:nvSpPr>
            <p:cNvPr id="459" name="Oval 458"/>
            <p:cNvSpPr/>
            <p:nvPr/>
          </p:nvSpPr>
          <p:spPr bwMode="ltGray">
            <a:xfrm>
              <a:off x="2342233" y="2258092"/>
              <a:ext cx="612000" cy="612000"/>
            </a:xfrm>
            <a:prstGeom prst="ellipse">
              <a:avLst/>
            </a:prstGeom>
            <a:solidFill>
              <a:schemeClr val="accent4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 err="1" smtClean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460" name="Freeform 4935"/>
            <p:cNvSpPr>
              <a:spLocks noEditPoints="1"/>
            </p:cNvSpPr>
            <p:nvPr/>
          </p:nvSpPr>
          <p:spPr bwMode="auto">
            <a:xfrm>
              <a:off x="2432618" y="2354601"/>
              <a:ext cx="431230" cy="438458"/>
            </a:xfrm>
            <a:custGeom>
              <a:avLst/>
              <a:gdLst>
                <a:gd name="T0" fmla="*/ 358 w 358"/>
                <a:gd name="T1" fmla="*/ 236 h 364"/>
                <a:gd name="T2" fmla="*/ 282 w 358"/>
                <a:gd name="T3" fmla="*/ 236 h 364"/>
                <a:gd name="T4" fmla="*/ 282 w 358"/>
                <a:gd name="T5" fmla="*/ 294 h 364"/>
                <a:gd name="T6" fmla="*/ 282 w 358"/>
                <a:gd name="T7" fmla="*/ 294 h 364"/>
                <a:gd name="T8" fmla="*/ 280 w 358"/>
                <a:gd name="T9" fmla="*/ 298 h 364"/>
                <a:gd name="T10" fmla="*/ 278 w 358"/>
                <a:gd name="T11" fmla="*/ 302 h 364"/>
                <a:gd name="T12" fmla="*/ 276 w 358"/>
                <a:gd name="T13" fmla="*/ 304 h 364"/>
                <a:gd name="T14" fmla="*/ 272 w 358"/>
                <a:gd name="T15" fmla="*/ 304 h 364"/>
                <a:gd name="T16" fmla="*/ 272 w 358"/>
                <a:gd name="T17" fmla="*/ 304 h 364"/>
                <a:gd name="T18" fmla="*/ 268 w 358"/>
                <a:gd name="T19" fmla="*/ 304 h 364"/>
                <a:gd name="T20" fmla="*/ 264 w 358"/>
                <a:gd name="T21" fmla="*/ 302 h 364"/>
                <a:gd name="T22" fmla="*/ 262 w 358"/>
                <a:gd name="T23" fmla="*/ 298 h 364"/>
                <a:gd name="T24" fmla="*/ 262 w 358"/>
                <a:gd name="T25" fmla="*/ 294 h 364"/>
                <a:gd name="T26" fmla="*/ 262 w 358"/>
                <a:gd name="T27" fmla="*/ 236 h 364"/>
                <a:gd name="T28" fmla="*/ 226 w 358"/>
                <a:gd name="T29" fmla="*/ 236 h 364"/>
                <a:gd name="T30" fmla="*/ 206 w 358"/>
                <a:gd name="T31" fmla="*/ 210 h 364"/>
                <a:gd name="T32" fmla="*/ 248 w 358"/>
                <a:gd name="T33" fmla="*/ 154 h 364"/>
                <a:gd name="T34" fmla="*/ 214 w 358"/>
                <a:gd name="T35" fmla="*/ 154 h 364"/>
                <a:gd name="T36" fmla="*/ 256 w 358"/>
                <a:gd name="T37" fmla="*/ 100 h 364"/>
                <a:gd name="T38" fmla="*/ 236 w 358"/>
                <a:gd name="T39" fmla="*/ 100 h 364"/>
                <a:gd name="T40" fmla="*/ 272 w 358"/>
                <a:gd name="T41" fmla="*/ 52 h 364"/>
                <a:gd name="T42" fmla="*/ 308 w 358"/>
                <a:gd name="T43" fmla="*/ 100 h 364"/>
                <a:gd name="T44" fmla="*/ 286 w 358"/>
                <a:gd name="T45" fmla="*/ 100 h 364"/>
                <a:gd name="T46" fmla="*/ 328 w 358"/>
                <a:gd name="T47" fmla="*/ 154 h 364"/>
                <a:gd name="T48" fmla="*/ 294 w 358"/>
                <a:gd name="T49" fmla="*/ 154 h 364"/>
                <a:gd name="T50" fmla="*/ 358 w 358"/>
                <a:gd name="T51" fmla="*/ 236 h 364"/>
                <a:gd name="T52" fmla="*/ 238 w 358"/>
                <a:gd name="T53" fmla="*/ 278 h 364"/>
                <a:gd name="T54" fmla="*/ 166 w 358"/>
                <a:gd name="T55" fmla="*/ 184 h 364"/>
                <a:gd name="T56" fmla="*/ 204 w 358"/>
                <a:gd name="T57" fmla="*/ 184 h 364"/>
                <a:gd name="T58" fmla="*/ 142 w 358"/>
                <a:gd name="T59" fmla="*/ 102 h 364"/>
                <a:gd name="T60" fmla="*/ 176 w 358"/>
                <a:gd name="T61" fmla="*/ 102 h 364"/>
                <a:gd name="T62" fmla="*/ 134 w 358"/>
                <a:gd name="T63" fmla="*/ 48 h 364"/>
                <a:gd name="T64" fmla="*/ 154 w 358"/>
                <a:gd name="T65" fmla="*/ 48 h 364"/>
                <a:gd name="T66" fmla="*/ 118 w 358"/>
                <a:gd name="T67" fmla="*/ 0 h 364"/>
                <a:gd name="T68" fmla="*/ 84 w 358"/>
                <a:gd name="T69" fmla="*/ 48 h 364"/>
                <a:gd name="T70" fmla="*/ 104 w 358"/>
                <a:gd name="T71" fmla="*/ 48 h 364"/>
                <a:gd name="T72" fmla="*/ 62 w 358"/>
                <a:gd name="T73" fmla="*/ 102 h 364"/>
                <a:gd name="T74" fmla="*/ 96 w 358"/>
                <a:gd name="T75" fmla="*/ 102 h 364"/>
                <a:gd name="T76" fmla="*/ 34 w 358"/>
                <a:gd name="T77" fmla="*/ 184 h 364"/>
                <a:gd name="T78" fmla="*/ 72 w 358"/>
                <a:gd name="T79" fmla="*/ 184 h 364"/>
                <a:gd name="T80" fmla="*/ 0 w 358"/>
                <a:gd name="T81" fmla="*/ 278 h 364"/>
                <a:gd name="T82" fmla="*/ 102 w 358"/>
                <a:gd name="T83" fmla="*/ 278 h 364"/>
                <a:gd name="T84" fmla="*/ 102 w 358"/>
                <a:gd name="T85" fmla="*/ 348 h 364"/>
                <a:gd name="T86" fmla="*/ 102 w 358"/>
                <a:gd name="T87" fmla="*/ 348 h 364"/>
                <a:gd name="T88" fmla="*/ 104 w 358"/>
                <a:gd name="T89" fmla="*/ 354 h 364"/>
                <a:gd name="T90" fmla="*/ 108 w 358"/>
                <a:gd name="T91" fmla="*/ 360 h 364"/>
                <a:gd name="T92" fmla="*/ 112 w 358"/>
                <a:gd name="T93" fmla="*/ 364 h 364"/>
                <a:gd name="T94" fmla="*/ 118 w 358"/>
                <a:gd name="T95" fmla="*/ 364 h 364"/>
                <a:gd name="T96" fmla="*/ 118 w 358"/>
                <a:gd name="T97" fmla="*/ 364 h 364"/>
                <a:gd name="T98" fmla="*/ 124 w 358"/>
                <a:gd name="T99" fmla="*/ 364 h 364"/>
                <a:gd name="T100" fmla="*/ 130 w 358"/>
                <a:gd name="T101" fmla="*/ 360 h 364"/>
                <a:gd name="T102" fmla="*/ 134 w 358"/>
                <a:gd name="T103" fmla="*/ 354 h 364"/>
                <a:gd name="T104" fmla="*/ 134 w 358"/>
                <a:gd name="T105" fmla="*/ 348 h 364"/>
                <a:gd name="T106" fmla="*/ 134 w 358"/>
                <a:gd name="T107" fmla="*/ 278 h 364"/>
                <a:gd name="T108" fmla="*/ 238 w 358"/>
                <a:gd name="T109" fmla="*/ 278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58" h="364">
                  <a:moveTo>
                    <a:pt x="358" y="236"/>
                  </a:moveTo>
                  <a:lnTo>
                    <a:pt x="282" y="236"/>
                  </a:lnTo>
                  <a:lnTo>
                    <a:pt x="282" y="294"/>
                  </a:lnTo>
                  <a:lnTo>
                    <a:pt x="282" y="294"/>
                  </a:lnTo>
                  <a:lnTo>
                    <a:pt x="280" y="298"/>
                  </a:lnTo>
                  <a:lnTo>
                    <a:pt x="278" y="302"/>
                  </a:lnTo>
                  <a:lnTo>
                    <a:pt x="276" y="304"/>
                  </a:lnTo>
                  <a:lnTo>
                    <a:pt x="272" y="304"/>
                  </a:lnTo>
                  <a:lnTo>
                    <a:pt x="272" y="304"/>
                  </a:lnTo>
                  <a:lnTo>
                    <a:pt x="268" y="304"/>
                  </a:lnTo>
                  <a:lnTo>
                    <a:pt x="264" y="302"/>
                  </a:lnTo>
                  <a:lnTo>
                    <a:pt x="262" y="298"/>
                  </a:lnTo>
                  <a:lnTo>
                    <a:pt x="262" y="294"/>
                  </a:lnTo>
                  <a:lnTo>
                    <a:pt x="262" y="236"/>
                  </a:lnTo>
                  <a:lnTo>
                    <a:pt x="226" y="236"/>
                  </a:lnTo>
                  <a:lnTo>
                    <a:pt x="206" y="210"/>
                  </a:lnTo>
                  <a:lnTo>
                    <a:pt x="248" y="154"/>
                  </a:lnTo>
                  <a:lnTo>
                    <a:pt x="214" y="154"/>
                  </a:lnTo>
                  <a:lnTo>
                    <a:pt x="256" y="100"/>
                  </a:lnTo>
                  <a:lnTo>
                    <a:pt x="236" y="100"/>
                  </a:lnTo>
                  <a:lnTo>
                    <a:pt x="272" y="52"/>
                  </a:lnTo>
                  <a:lnTo>
                    <a:pt x="308" y="100"/>
                  </a:lnTo>
                  <a:lnTo>
                    <a:pt x="286" y="100"/>
                  </a:lnTo>
                  <a:lnTo>
                    <a:pt x="328" y="154"/>
                  </a:lnTo>
                  <a:lnTo>
                    <a:pt x="294" y="154"/>
                  </a:lnTo>
                  <a:lnTo>
                    <a:pt x="358" y="236"/>
                  </a:lnTo>
                  <a:close/>
                  <a:moveTo>
                    <a:pt x="238" y="278"/>
                  </a:moveTo>
                  <a:lnTo>
                    <a:pt x="166" y="184"/>
                  </a:lnTo>
                  <a:lnTo>
                    <a:pt x="204" y="184"/>
                  </a:lnTo>
                  <a:lnTo>
                    <a:pt x="142" y="102"/>
                  </a:lnTo>
                  <a:lnTo>
                    <a:pt x="176" y="102"/>
                  </a:lnTo>
                  <a:lnTo>
                    <a:pt x="134" y="48"/>
                  </a:lnTo>
                  <a:lnTo>
                    <a:pt x="154" y="48"/>
                  </a:lnTo>
                  <a:lnTo>
                    <a:pt x="118" y="0"/>
                  </a:lnTo>
                  <a:lnTo>
                    <a:pt x="84" y="48"/>
                  </a:lnTo>
                  <a:lnTo>
                    <a:pt x="104" y="48"/>
                  </a:lnTo>
                  <a:lnTo>
                    <a:pt x="62" y="102"/>
                  </a:lnTo>
                  <a:lnTo>
                    <a:pt x="96" y="102"/>
                  </a:lnTo>
                  <a:lnTo>
                    <a:pt x="34" y="184"/>
                  </a:lnTo>
                  <a:lnTo>
                    <a:pt x="72" y="184"/>
                  </a:lnTo>
                  <a:lnTo>
                    <a:pt x="0" y="278"/>
                  </a:lnTo>
                  <a:lnTo>
                    <a:pt x="102" y="278"/>
                  </a:lnTo>
                  <a:lnTo>
                    <a:pt x="102" y="348"/>
                  </a:lnTo>
                  <a:lnTo>
                    <a:pt x="102" y="348"/>
                  </a:lnTo>
                  <a:lnTo>
                    <a:pt x="104" y="354"/>
                  </a:lnTo>
                  <a:lnTo>
                    <a:pt x="108" y="360"/>
                  </a:lnTo>
                  <a:lnTo>
                    <a:pt x="112" y="364"/>
                  </a:lnTo>
                  <a:lnTo>
                    <a:pt x="118" y="364"/>
                  </a:lnTo>
                  <a:lnTo>
                    <a:pt x="118" y="364"/>
                  </a:lnTo>
                  <a:lnTo>
                    <a:pt x="124" y="364"/>
                  </a:lnTo>
                  <a:lnTo>
                    <a:pt x="130" y="360"/>
                  </a:lnTo>
                  <a:lnTo>
                    <a:pt x="134" y="354"/>
                  </a:lnTo>
                  <a:lnTo>
                    <a:pt x="134" y="348"/>
                  </a:lnTo>
                  <a:lnTo>
                    <a:pt x="134" y="278"/>
                  </a:lnTo>
                  <a:lnTo>
                    <a:pt x="238" y="27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</p:grpSp>
      <p:cxnSp>
        <p:nvCxnSpPr>
          <p:cNvPr id="461" name="Straight Connector 460"/>
          <p:cNvCxnSpPr/>
          <p:nvPr/>
        </p:nvCxnSpPr>
        <p:spPr>
          <a:xfrm>
            <a:off x="4067944" y="3406494"/>
            <a:ext cx="0" cy="682228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2" name="Content Placeholder 2"/>
          <p:cNvSpPr txBox="1">
            <a:spLocks/>
          </p:cNvSpPr>
          <p:nvPr/>
        </p:nvSpPr>
        <p:spPr bwMode="auto">
          <a:xfrm>
            <a:off x="3396386" y="3423250"/>
            <a:ext cx="581173" cy="6654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" tIns="0" rIns="36000" bIns="0" anchor="ctr" anchorCtr="0">
            <a:noAutofit/>
          </a:bodyPr>
          <a:lstStyle/>
          <a:p>
            <a:pPr lvl="0" algn="ctr" defTabSz="914108" fontAlgn="base">
              <a:spcBef>
                <a:spcPct val="0"/>
              </a:spcBef>
              <a:defRPr/>
            </a:pPr>
            <a:r>
              <a:rPr lang="en-GB" kern="0" noProof="0" dirty="0" err="1" smtClean="0">
                <a:solidFill>
                  <a:schemeClr val="accent4"/>
                </a:solidFill>
                <a:latin typeface="+mj-lt"/>
              </a:rPr>
              <a:t>FASE</a:t>
            </a:r>
            <a:endParaRPr lang="en-GB" kern="0" dirty="0" smtClean="0">
              <a:solidFill>
                <a:schemeClr val="accent4"/>
              </a:solidFill>
              <a:latin typeface="+mj-lt"/>
            </a:endParaRPr>
          </a:p>
          <a:p>
            <a:pPr lvl="0" algn="ctr" defTabSz="914108" fontAlgn="base">
              <a:spcBef>
                <a:spcPct val="0"/>
              </a:spcBef>
              <a:defRPr/>
            </a:pPr>
            <a:r>
              <a:rPr kumimoji="0" lang="en-GB" b="1" u="none" strike="noStrike" kern="0" cap="none" spc="0" normalizeH="0" baseline="0" noProof="0" dirty="0" err="1" smtClean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+mj-lt"/>
              </a:rPr>
              <a:t>DUA</a:t>
            </a:r>
            <a:endParaRPr kumimoji="0" lang="en-GB" b="1" u="none" strike="noStrike" kern="0" cap="none" spc="0" normalizeH="0" baseline="0" noProof="0" dirty="0" smtClean="0">
              <a:ln>
                <a:noFill/>
              </a:ln>
              <a:solidFill>
                <a:schemeClr val="accent4"/>
              </a:solidFill>
              <a:effectLst/>
              <a:uLnTx/>
              <a:uFillTx/>
              <a:latin typeface="+mj-lt"/>
            </a:endParaRPr>
          </a:p>
        </p:txBody>
      </p:sp>
      <p:sp>
        <p:nvSpPr>
          <p:cNvPr id="463" name="Content Placeholder 2"/>
          <p:cNvSpPr txBox="1">
            <a:spLocks/>
          </p:cNvSpPr>
          <p:nvPr/>
        </p:nvSpPr>
        <p:spPr bwMode="auto">
          <a:xfrm>
            <a:off x="4886309" y="3423250"/>
            <a:ext cx="1053843" cy="6654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" tIns="0" rIns="36000" bIns="0" anchor="ctr" anchorCtr="0">
            <a:noAutofit/>
          </a:bodyPr>
          <a:lstStyle/>
          <a:p>
            <a:pPr lvl="0" defTabSz="914108" fontAlgn="base">
              <a:spcBef>
                <a:spcPct val="0"/>
              </a:spcBef>
              <a:defRPr/>
            </a:pPr>
            <a:r>
              <a:rPr lang="en-GB" kern="0" noProof="0" dirty="0" smtClean="0">
                <a:solidFill>
                  <a:schemeClr val="accent4"/>
                </a:solidFill>
                <a:latin typeface="+mj-lt"/>
              </a:rPr>
              <a:t>Kota </a:t>
            </a:r>
            <a:r>
              <a:rPr lang="en-GB" b="1" kern="0" noProof="0" dirty="0" smtClean="0">
                <a:solidFill>
                  <a:schemeClr val="accent4"/>
                </a:solidFill>
                <a:latin typeface="+mj-lt"/>
              </a:rPr>
              <a:t>Bandung</a:t>
            </a:r>
            <a:endParaRPr kumimoji="0" lang="en-GB" b="1" u="none" strike="noStrike" kern="0" cap="none" spc="0" normalizeH="0" baseline="0" noProof="0" dirty="0" smtClean="0">
              <a:ln>
                <a:noFill/>
              </a:ln>
              <a:solidFill>
                <a:schemeClr val="accent4"/>
              </a:solidFill>
              <a:effectLst/>
              <a:uLnTx/>
              <a:uFillTx/>
              <a:latin typeface="+mj-lt"/>
            </a:endParaRPr>
          </a:p>
        </p:txBody>
      </p:sp>
      <p:grpSp>
        <p:nvGrpSpPr>
          <p:cNvPr id="464" name="Group 463"/>
          <p:cNvGrpSpPr/>
          <p:nvPr/>
        </p:nvGrpSpPr>
        <p:grpSpPr>
          <a:xfrm>
            <a:off x="4226675" y="2105882"/>
            <a:ext cx="612000" cy="612000"/>
            <a:chOff x="5841085" y="4690710"/>
            <a:chExt cx="612000" cy="612000"/>
          </a:xfrm>
        </p:grpSpPr>
        <p:sp>
          <p:nvSpPr>
            <p:cNvPr id="465" name="Oval 464"/>
            <p:cNvSpPr/>
            <p:nvPr/>
          </p:nvSpPr>
          <p:spPr bwMode="ltGray">
            <a:xfrm>
              <a:off x="5841085" y="4690710"/>
              <a:ext cx="612000" cy="612000"/>
            </a:xfrm>
            <a:prstGeom prst="ellipse">
              <a:avLst/>
            </a:prstGeom>
            <a:solidFill>
              <a:schemeClr val="accent6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 err="1" smtClean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466" name="Freeform 4922"/>
            <p:cNvSpPr>
              <a:spLocks noEditPoints="1"/>
            </p:cNvSpPr>
            <p:nvPr/>
          </p:nvSpPr>
          <p:spPr bwMode="auto">
            <a:xfrm>
              <a:off x="5929013" y="4752236"/>
              <a:ext cx="436144" cy="494297"/>
            </a:xfrm>
            <a:custGeom>
              <a:avLst/>
              <a:gdLst>
                <a:gd name="T0" fmla="*/ 52 w 360"/>
                <a:gd name="T1" fmla="*/ 176 h 408"/>
                <a:gd name="T2" fmla="*/ 142 w 360"/>
                <a:gd name="T3" fmla="*/ 222 h 408"/>
                <a:gd name="T4" fmla="*/ 96 w 360"/>
                <a:gd name="T5" fmla="*/ 356 h 408"/>
                <a:gd name="T6" fmla="*/ 14 w 360"/>
                <a:gd name="T7" fmla="*/ 298 h 408"/>
                <a:gd name="T8" fmla="*/ 82 w 360"/>
                <a:gd name="T9" fmla="*/ 380 h 408"/>
                <a:gd name="T10" fmla="*/ 4 w 360"/>
                <a:gd name="T11" fmla="*/ 192 h 408"/>
                <a:gd name="T12" fmla="*/ 4 w 360"/>
                <a:gd name="T13" fmla="*/ 260 h 408"/>
                <a:gd name="T14" fmla="*/ 356 w 360"/>
                <a:gd name="T15" fmla="*/ 264 h 408"/>
                <a:gd name="T16" fmla="*/ 308 w 360"/>
                <a:gd name="T17" fmla="*/ 356 h 408"/>
                <a:gd name="T18" fmla="*/ 216 w 360"/>
                <a:gd name="T19" fmla="*/ 404 h 408"/>
                <a:gd name="T20" fmla="*/ 134 w 360"/>
                <a:gd name="T21" fmla="*/ 402 h 408"/>
                <a:gd name="T22" fmla="*/ 136 w 360"/>
                <a:gd name="T23" fmla="*/ 302 h 408"/>
                <a:gd name="T24" fmla="*/ 192 w 360"/>
                <a:gd name="T25" fmla="*/ 216 h 408"/>
                <a:gd name="T26" fmla="*/ 288 w 360"/>
                <a:gd name="T27" fmla="*/ 176 h 408"/>
                <a:gd name="T28" fmla="*/ 358 w 360"/>
                <a:gd name="T29" fmla="*/ 204 h 408"/>
                <a:gd name="T30" fmla="*/ 316 w 360"/>
                <a:gd name="T31" fmla="*/ 282 h 408"/>
                <a:gd name="T32" fmla="*/ 326 w 360"/>
                <a:gd name="T33" fmla="*/ 222 h 408"/>
                <a:gd name="T34" fmla="*/ 234 w 360"/>
                <a:gd name="T35" fmla="*/ 228 h 408"/>
                <a:gd name="T36" fmla="*/ 308 w 360"/>
                <a:gd name="T37" fmla="*/ 208 h 408"/>
                <a:gd name="T38" fmla="*/ 194 w 360"/>
                <a:gd name="T39" fmla="*/ 262 h 408"/>
                <a:gd name="T40" fmla="*/ 306 w 360"/>
                <a:gd name="T41" fmla="*/ 302 h 408"/>
                <a:gd name="T42" fmla="*/ 200 w 360"/>
                <a:gd name="T43" fmla="*/ 374 h 408"/>
                <a:gd name="T44" fmla="*/ 296 w 360"/>
                <a:gd name="T45" fmla="*/ 318 h 408"/>
                <a:gd name="T46" fmla="*/ 214 w 360"/>
                <a:gd name="T47" fmla="*/ 70 h 408"/>
                <a:gd name="T48" fmla="*/ 180 w 360"/>
                <a:gd name="T49" fmla="*/ 48 h 408"/>
                <a:gd name="T50" fmla="*/ 150 w 360"/>
                <a:gd name="T51" fmla="*/ 64 h 408"/>
                <a:gd name="T52" fmla="*/ 146 w 360"/>
                <a:gd name="T53" fmla="*/ 100 h 408"/>
                <a:gd name="T54" fmla="*/ 180 w 360"/>
                <a:gd name="T55" fmla="*/ 122 h 408"/>
                <a:gd name="T56" fmla="*/ 210 w 360"/>
                <a:gd name="T57" fmla="*/ 106 h 408"/>
                <a:gd name="T58" fmla="*/ 180 w 360"/>
                <a:gd name="T59" fmla="*/ 192 h 408"/>
                <a:gd name="T60" fmla="*/ 170 w 360"/>
                <a:gd name="T61" fmla="*/ 146 h 408"/>
                <a:gd name="T62" fmla="*/ 180 w 360"/>
                <a:gd name="T63" fmla="*/ 136 h 408"/>
                <a:gd name="T64" fmla="*/ 190 w 360"/>
                <a:gd name="T65" fmla="*/ 182 h 408"/>
                <a:gd name="T66" fmla="*/ 180 w 360"/>
                <a:gd name="T67" fmla="*/ 192 h 408"/>
                <a:gd name="T68" fmla="*/ 110 w 360"/>
                <a:gd name="T69" fmla="*/ 148 h 408"/>
                <a:gd name="T70" fmla="*/ 132 w 360"/>
                <a:gd name="T71" fmla="*/ 120 h 408"/>
                <a:gd name="T72" fmla="*/ 146 w 360"/>
                <a:gd name="T73" fmla="*/ 128 h 408"/>
                <a:gd name="T74" fmla="*/ 120 w 360"/>
                <a:gd name="T75" fmla="*/ 156 h 408"/>
                <a:gd name="T76" fmla="*/ 96 w 360"/>
                <a:gd name="T77" fmla="*/ 94 h 408"/>
                <a:gd name="T78" fmla="*/ 92 w 360"/>
                <a:gd name="T79" fmla="*/ 78 h 408"/>
                <a:gd name="T80" fmla="*/ 122 w 360"/>
                <a:gd name="T81" fmla="*/ 76 h 408"/>
                <a:gd name="T82" fmla="*/ 126 w 360"/>
                <a:gd name="T83" fmla="*/ 92 h 408"/>
                <a:gd name="T84" fmla="*/ 132 w 360"/>
                <a:gd name="T85" fmla="*/ 50 h 408"/>
                <a:gd name="T86" fmla="*/ 118 w 360"/>
                <a:gd name="T87" fmla="*/ 28 h 408"/>
                <a:gd name="T88" fmla="*/ 134 w 360"/>
                <a:gd name="T89" fmla="*/ 24 h 408"/>
                <a:gd name="T90" fmla="*/ 144 w 360"/>
                <a:gd name="T91" fmla="*/ 48 h 408"/>
                <a:gd name="T92" fmla="*/ 240 w 360"/>
                <a:gd name="T93" fmla="*/ 156 h 408"/>
                <a:gd name="T94" fmla="*/ 214 w 360"/>
                <a:gd name="T95" fmla="*/ 128 h 408"/>
                <a:gd name="T96" fmla="*/ 228 w 360"/>
                <a:gd name="T97" fmla="*/ 120 h 408"/>
                <a:gd name="T98" fmla="*/ 250 w 360"/>
                <a:gd name="T99" fmla="*/ 148 h 408"/>
                <a:gd name="T100" fmla="*/ 242 w 360"/>
                <a:gd name="T101" fmla="*/ 94 h 408"/>
                <a:gd name="T102" fmla="*/ 232 w 360"/>
                <a:gd name="T103" fmla="*/ 84 h 408"/>
                <a:gd name="T104" fmla="*/ 260 w 360"/>
                <a:gd name="T105" fmla="*/ 74 h 408"/>
                <a:gd name="T106" fmla="*/ 270 w 360"/>
                <a:gd name="T107" fmla="*/ 84 h 408"/>
                <a:gd name="T108" fmla="*/ 242 w 360"/>
                <a:gd name="T109" fmla="*/ 94 h 408"/>
                <a:gd name="T110" fmla="*/ 214 w 360"/>
                <a:gd name="T111" fmla="*/ 46 h 408"/>
                <a:gd name="T112" fmla="*/ 230 w 360"/>
                <a:gd name="T113" fmla="*/ 22 h 408"/>
                <a:gd name="T114" fmla="*/ 244 w 360"/>
                <a:gd name="T115" fmla="*/ 32 h 408"/>
                <a:gd name="T116" fmla="*/ 224 w 360"/>
                <a:gd name="T117" fmla="*/ 52 h 408"/>
                <a:gd name="T118" fmla="*/ 170 w 360"/>
                <a:gd name="T119" fmla="*/ 28 h 408"/>
                <a:gd name="T120" fmla="*/ 176 w 360"/>
                <a:gd name="T121" fmla="*/ 2 h 408"/>
                <a:gd name="T122" fmla="*/ 190 w 360"/>
                <a:gd name="T123" fmla="*/ 10 h 408"/>
                <a:gd name="T124" fmla="*/ 180 w 360"/>
                <a:gd name="T125" fmla="*/ 34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60" h="408">
                  <a:moveTo>
                    <a:pt x="112" y="272"/>
                  </a:moveTo>
                  <a:lnTo>
                    <a:pt x="18" y="178"/>
                  </a:lnTo>
                  <a:lnTo>
                    <a:pt x="18" y="178"/>
                  </a:lnTo>
                  <a:lnTo>
                    <a:pt x="36" y="176"/>
                  </a:lnTo>
                  <a:lnTo>
                    <a:pt x="52" y="176"/>
                  </a:lnTo>
                  <a:lnTo>
                    <a:pt x="52" y="176"/>
                  </a:lnTo>
                  <a:lnTo>
                    <a:pt x="80" y="178"/>
                  </a:lnTo>
                  <a:lnTo>
                    <a:pt x="108" y="184"/>
                  </a:lnTo>
                  <a:lnTo>
                    <a:pt x="132" y="194"/>
                  </a:lnTo>
                  <a:lnTo>
                    <a:pt x="156" y="208"/>
                  </a:lnTo>
                  <a:lnTo>
                    <a:pt x="156" y="208"/>
                  </a:lnTo>
                  <a:lnTo>
                    <a:pt x="142" y="222"/>
                  </a:lnTo>
                  <a:lnTo>
                    <a:pt x="130" y="238"/>
                  </a:lnTo>
                  <a:lnTo>
                    <a:pt x="120" y="256"/>
                  </a:lnTo>
                  <a:lnTo>
                    <a:pt x="112" y="272"/>
                  </a:lnTo>
                  <a:lnTo>
                    <a:pt x="112" y="272"/>
                  </a:lnTo>
                  <a:close/>
                  <a:moveTo>
                    <a:pt x="96" y="356"/>
                  </a:moveTo>
                  <a:lnTo>
                    <a:pt x="96" y="356"/>
                  </a:lnTo>
                  <a:lnTo>
                    <a:pt x="98" y="324"/>
                  </a:lnTo>
                  <a:lnTo>
                    <a:pt x="104" y="294"/>
                  </a:lnTo>
                  <a:lnTo>
                    <a:pt x="92" y="280"/>
                  </a:lnTo>
                  <a:lnTo>
                    <a:pt x="8" y="280"/>
                  </a:lnTo>
                  <a:lnTo>
                    <a:pt x="8" y="280"/>
                  </a:lnTo>
                  <a:lnTo>
                    <a:pt x="14" y="298"/>
                  </a:lnTo>
                  <a:lnTo>
                    <a:pt x="22" y="314"/>
                  </a:lnTo>
                  <a:lnTo>
                    <a:pt x="32" y="330"/>
                  </a:lnTo>
                  <a:lnTo>
                    <a:pt x="42" y="344"/>
                  </a:lnTo>
                  <a:lnTo>
                    <a:pt x="54" y="356"/>
                  </a:lnTo>
                  <a:lnTo>
                    <a:pt x="68" y="368"/>
                  </a:lnTo>
                  <a:lnTo>
                    <a:pt x="82" y="380"/>
                  </a:lnTo>
                  <a:lnTo>
                    <a:pt x="98" y="388"/>
                  </a:lnTo>
                  <a:lnTo>
                    <a:pt x="98" y="388"/>
                  </a:lnTo>
                  <a:lnTo>
                    <a:pt x="96" y="372"/>
                  </a:lnTo>
                  <a:lnTo>
                    <a:pt x="96" y="356"/>
                  </a:lnTo>
                  <a:lnTo>
                    <a:pt x="96" y="356"/>
                  </a:lnTo>
                  <a:close/>
                  <a:moveTo>
                    <a:pt x="4" y="192"/>
                  </a:moveTo>
                  <a:lnTo>
                    <a:pt x="4" y="192"/>
                  </a:lnTo>
                  <a:lnTo>
                    <a:pt x="2" y="210"/>
                  </a:lnTo>
                  <a:lnTo>
                    <a:pt x="0" y="228"/>
                  </a:lnTo>
                  <a:lnTo>
                    <a:pt x="0" y="228"/>
                  </a:lnTo>
                  <a:lnTo>
                    <a:pt x="0" y="244"/>
                  </a:lnTo>
                  <a:lnTo>
                    <a:pt x="4" y="260"/>
                  </a:lnTo>
                  <a:lnTo>
                    <a:pt x="72" y="260"/>
                  </a:lnTo>
                  <a:lnTo>
                    <a:pt x="4" y="192"/>
                  </a:lnTo>
                  <a:close/>
                  <a:moveTo>
                    <a:pt x="360" y="228"/>
                  </a:moveTo>
                  <a:lnTo>
                    <a:pt x="360" y="228"/>
                  </a:lnTo>
                  <a:lnTo>
                    <a:pt x="358" y="246"/>
                  </a:lnTo>
                  <a:lnTo>
                    <a:pt x="356" y="264"/>
                  </a:lnTo>
                  <a:lnTo>
                    <a:pt x="352" y="282"/>
                  </a:lnTo>
                  <a:lnTo>
                    <a:pt x="346" y="298"/>
                  </a:lnTo>
                  <a:lnTo>
                    <a:pt x="338" y="314"/>
                  </a:lnTo>
                  <a:lnTo>
                    <a:pt x="330" y="328"/>
                  </a:lnTo>
                  <a:lnTo>
                    <a:pt x="318" y="342"/>
                  </a:lnTo>
                  <a:lnTo>
                    <a:pt x="308" y="356"/>
                  </a:lnTo>
                  <a:lnTo>
                    <a:pt x="294" y="366"/>
                  </a:lnTo>
                  <a:lnTo>
                    <a:pt x="280" y="378"/>
                  </a:lnTo>
                  <a:lnTo>
                    <a:pt x="266" y="386"/>
                  </a:lnTo>
                  <a:lnTo>
                    <a:pt x="250" y="394"/>
                  </a:lnTo>
                  <a:lnTo>
                    <a:pt x="234" y="400"/>
                  </a:lnTo>
                  <a:lnTo>
                    <a:pt x="216" y="404"/>
                  </a:lnTo>
                  <a:lnTo>
                    <a:pt x="198" y="406"/>
                  </a:lnTo>
                  <a:lnTo>
                    <a:pt x="180" y="408"/>
                  </a:lnTo>
                  <a:lnTo>
                    <a:pt x="180" y="408"/>
                  </a:lnTo>
                  <a:lnTo>
                    <a:pt x="156" y="406"/>
                  </a:lnTo>
                  <a:lnTo>
                    <a:pt x="134" y="402"/>
                  </a:lnTo>
                  <a:lnTo>
                    <a:pt x="134" y="402"/>
                  </a:lnTo>
                  <a:lnTo>
                    <a:pt x="128" y="378"/>
                  </a:lnTo>
                  <a:lnTo>
                    <a:pt x="128" y="356"/>
                  </a:lnTo>
                  <a:lnTo>
                    <a:pt x="128" y="356"/>
                  </a:lnTo>
                  <a:lnTo>
                    <a:pt x="128" y="336"/>
                  </a:lnTo>
                  <a:lnTo>
                    <a:pt x="130" y="318"/>
                  </a:lnTo>
                  <a:lnTo>
                    <a:pt x="136" y="302"/>
                  </a:lnTo>
                  <a:lnTo>
                    <a:pt x="142" y="286"/>
                  </a:lnTo>
                  <a:lnTo>
                    <a:pt x="150" y="270"/>
                  </a:lnTo>
                  <a:lnTo>
                    <a:pt x="158" y="254"/>
                  </a:lnTo>
                  <a:lnTo>
                    <a:pt x="168" y="240"/>
                  </a:lnTo>
                  <a:lnTo>
                    <a:pt x="180" y="228"/>
                  </a:lnTo>
                  <a:lnTo>
                    <a:pt x="192" y="216"/>
                  </a:lnTo>
                  <a:lnTo>
                    <a:pt x="206" y="206"/>
                  </a:lnTo>
                  <a:lnTo>
                    <a:pt x="222" y="198"/>
                  </a:lnTo>
                  <a:lnTo>
                    <a:pt x="238" y="190"/>
                  </a:lnTo>
                  <a:lnTo>
                    <a:pt x="254" y="184"/>
                  </a:lnTo>
                  <a:lnTo>
                    <a:pt x="270" y="178"/>
                  </a:lnTo>
                  <a:lnTo>
                    <a:pt x="288" y="176"/>
                  </a:lnTo>
                  <a:lnTo>
                    <a:pt x="308" y="176"/>
                  </a:lnTo>
                  <a:lnTo>
                    <a:pt x="308" y="176"/>
                  </a:lnTo>
                  <a:lnTo>
                    <a:pt x="330" y="176"/>
                  </a:lnTo>
                  <a:lnTo>
                    <a:pt x="354" y="182"/>
                  </a:lnTo>
                  <a:lnTo>
                    <a:pt x="354" y="182"/>
                  </a:lnTo>
                  <a:lnTo>
                    <a:pt x="358" y="204"/>
                  </a:lnTo>
                  <a:lnTo>
                    <a:pt x="360" y="228"/>
                  </a:lnTo>
                  <a:lnTo>
                    <a:pt x="360" y="228"/>
                  </a:lnTo>
                  <a:close/>
                  <a:moveTo>
                    <a:pt x="326" y="222"/>
                  </a:moveTo>
                  <a:lnTo>
                    <a:pt x="268" y="282"/>
                  </a:lnTo>
                  <a:lnTo>
                    <a:pt x="316" y="282"/>
                  </a:lnTo>
                  <a:lnTo>
                    <a:pt x="316" y="282"/>
                  </a:lnTo>
                  <a:lnTo>
                    <a:pt x="320" y="268"/>
                  </a:lnTo>
                  <a:lnTo>
                    <a:pt x="324" y="256"/>
                  </a:lnTo>
                  <a:lnTo>
                    <a:pt x="326" y="242"/>
                  </a:lnTo>
                  <a:lnTo>
                    <a:pt x="326" y="228"/>
                  </a:lnTo>
                  <a:lnTo>
                    <a:pt x="326" y="228"/>
                  </a:lnTo>
                  <a:lnTo>
                    <a:pt x="326" y="222"/>
                  </a:lnTo>
                  <a:lnTo>
                    <a:pt x="326" y="222"/>
                  </a:lnTo>
                  <a:close/>
                  <a:moveTo>
                    <a:pt x="308" y="208"/>
                  </a:moveTo>
                  <a:lnTo>
                    <a:pt x="308" y="208"/>
                  </a:lnTo>
                  <a:lnTo>
                    <a:pt x="282" y="210"/>
                  </a:lnTo>
                  <a:lnTo>
                    <a:pt x="256" y="218"/>
                  </a:lnTo>
                  <a:lnTo>
                    <a:pt x="234" y="228"/>
                  </a:lnTo>
                  <a:lnTo>
                    <a:pt x="214" y="242"/>
                  </a:lnTo>
                  <a:lnTo>
                    <a:pt x="214" y="308"/>
                  </a:lnTo>
                  <a:lnTo>
                    <a:pt x="312" y="208"/>
                  </a:lnTo>
                  <a:lnTo>
                    <a:pt x="312" y="208"/>
                  </a:lnTo>
                  <a:lnTo>
                    <a:pt x="308" y="208"/>
                  </a:lnTo>
                  <a:lnTo>
                    <a:pt x="308" y="208"/>
                  </a:lnTo>
                  <a:close/>
                  <a:moveTo>
                    <a:pt x="160" y="356"/>
                  </a:moveTo>
                  <a:lnTo>
                    <a:pt x="160" y="356"/>
                  </a:lnTo>
                  <a:lnTo>
                    <a:pt x="160" y="360"/>
                  </a:lnTo>
                  <a:lnTo>
                    <a:pt x="194" y="328"/>
                  </a:lnTo>
                  <a:lnTo>
                    <a:pt x="194" y="262"/>
                  </a:lnTo>
                  <a:lnTo>
                    <a:pt x="194" y="262"/>
                  </a:lnTo>
                  <a:lnTo>
                    <a:pt x="180" y="282"/>
                  </a:lnTo>
                  <a:lnTo>
                    <a:pt x="170" y="306"/>
                  </a:lnTo>
                  <a:lnTo>
                    <a:pt x="162" y="330"/>
                  </a:lnTo>
                  <a:lnTo>
                    <a:pt x="160" y="356"/>
                  </a:lnTo>
                  <a:lnTo>
                    <a:pt x="160" y="356"/>
                  </a:lnTo>
                  <a:close/>
                  <a:moveTo>
                    <a:pt x="306" y="302"/>
                  </a:moveTo>
                  <a:lnTo>
                    <a:pt x="248" y="302"/>
                  </a:lnTo>
                  <a:lnTo>
                    <a:pt x="174" y="374"/>
                  </a:lnTo>
                  <a:lnTo>
                    <a:pt x="174" y="374"/>
                  </a:lnTo>
                  <a:lnTo>
                    <a:pt x="180" y="374"/>
                  </a:lnTo>
                  <a:lnTo>
                    <a:pt x="180" y="374"/>
                  </a:lnTo>
                  <a:lnTo>
                    <a:pt x="200" y="374"/>
                  </a:lnTo>
                  <a:lnTo>
                    <a:pt x="220" y="370"/>
                  </a:lnTo>
                  <a:lnTo>
                    <a:pt x="238" y="364"/>
                  </a:lnTo>
                  <a:lnTo>
                    <a:pt x="254" y="354"/>
                  </a:lnTo>
                  <a:lnTo>
                    <a:pt x="270" y="344"/>
                  </a:lnTo>
                  <a:lnTo>
                    <a:pt x="284" y="332"/>
                  </a:lnTo>
                  <a:lnTo>
                    <a:pt x="296" y="318"/>
                  </a:lnTo>
                  <a:lnTo>
                    <a:pt x="306" y="302"/>
                  </a:lnTo>
                  <a:lnTo>
                    <a:pt x="306" y="302"/>
                  </a:lnTo>
                  <a:close/>
                  <a:moveTo>
                    <a:pt x="216" y="84"/>
                  </a:moveTo>
                  <a:lnTo>
                    <a:pt x="216" y="84"/>
                  </a:lnTo>
                  <a:lnTo>
                    <a:pt x="216" y="78"/>
                  </a:lnTo>
                  <a:lnTo>
                    <a:pt x="214" y="70"/>
                  </a:lnTo>
                  <a:lnTo>
                    <a:pt x="210" y="64"/>
                  </a:lnTo>
                  <a:lnTo>
                    <a:pt x="206" y="60"/>
                  </a:lnTo>
                  <a:lnTo>
                    <a:pt x="200" y="56"/>
                  </a:lnTo>
                  <a:lnTo>
                    <a:pt x="194" y="52"/>
                  </a:lnTo>
                  <a:lnTo>
                    <a:pt x="188" y="50"/>
                  </a:lnTo>
                  <a:lnTo>
                    <a:pt x="180" y="48"/>
                  </a:lnTo>
                  <a:lnTo>
                    <a:pt x="180" y="48"/>
                  </a:lnTo>
                  <a:lnTo>
                    <a:pt x="172" y="50"/>
                  </a:lnTo>
                  <a:lnTo>
                    <a:pt x="166" y="52"/>
                  </a:lnTo>
                  <a:lnTo>
                    <a:pt x="160" y="56"/>
                  </a:lnTo>
                  <a:lnTo>
                    <a:pt x="154" y="60"/>
                  </a:lnTo>
                  <a:lnTo>
                    <a:pt x="150" y="64"/>
                  </a:lnTo>
                  <a:lnTo>
                    <a:pt x="146" y="70"/>
                  </a:lnTo>
                  <a:lnTo>
                    <a:pt x="144" y="78"/>
                  </a:lnTo>
                  <a:lnTo>
                    <a:pt x="144" y="84"/>
                  </a:lnTo>
                  <a:lnTo>
                    <a:pt x="144" y="84"/>
                  </a:lnTo>
                  <a:lnTo>
                    <a:pt x="144" y="92"/>
                  </a:lnTo>
                  <a:lnTo>
                    <a:pt x="146" y="100"/>
                  </a:lnTo>
                  <a:lnTo>
                    <a:pt x="150" y="106"/>
                  </a:lnTo>
                  <a:lnTo>
                    <a:pt x="154" y="110"/>
                  </a:lnTo>
                  <a:lnTo>
                    <a:pt x="160" y="114"/>
                  </a:lnTo>
                  <a:lnTo>
                    <a:pt x="166" y="118"/>
                  </a:lnTo>
                  <a:lnTo>
                    <a:pt x="172" y="120"/>
                  </a:lnTo>
                  <a:lnTo>
                    <a:pt x="180" y="122"/>
                  </a:lnTo>
                  <a:lnTo>
                    <a:pt x="180" y="122"/>
                  </a:lnTo>
                  <a:lnTo>
                    <a:pt x="188" y="120"/>
                  </a:lnTo>
                  <a:lnTo>
                    <a:pt x="194" y="118"/>
                  </a:lnTo>
                  <a:lnTo>
                    <a:pt x="200" y="114"/>
                  </a:lnTo>
                  <a:lnTo>
                    <a:pt x="206" y="110"/>
                  </a:lnTo>
                  <a:lnTo>
                    <a:pt x="210" y="106"/>
                  </a:lnTo>
                  <a:lnTo>
                    <a:pt x="214" y="100"/>
                  </a:lnTo>
                  <a:lnTo>
                    <a:pt x="216" y="92"/>
                  </a:lnTo>
                  <a:lnTo>
                    <a:pt x="216" y="84"/>
                  </a:lnTo>
                  <a:lnTo>
                    <a:pt x="216" y="84"/>
                  </a:lnTo>
                  <a:close/>
                  <a:moveTo>
                    <a:pt x="180" y="192"/>
                  </a:moveTo>
                  <a:lnTo>
                    <a:pt x="180" y="192"/>
                  </a:lnTo>
                  <a:lnTo>
                    <a:pt x="180" y="192"/>
                  </a:lnTo>
                  <a:lnTo>
                    <a:pt x="176" y="190"/>
                  </a:lnTo>
                  <a:lnTo>
                    <a:pt x="172" y="188"/>
                  </a:lnTo>
                  <a:lnTo>
                    <a:pt x="170" y="186"/>
                  </a:lnTo>
                  <a:lnTo>
                    <a:pt x="170" y="182"/>
                  </a:lnTo>
                  <a:lnTo>
                    <a:pt x="170" y="146"/>
                  </a:lnTo>
                  <a:lnTo>
                    <a:pt x="170" y="146"/>
                  </a:lnTo>
                  <a:lnTo>
                    <a:pt x="170" y="142"/>
                  </a:lnTo>
                  <a:lnTo>
                    <a:pt x="172" y="140"/>
                  </a:lnTo>
                  <a:lnTo>
                    <a:pt x="176" y="138"/>
                  </a:lnTo>
                  <a:lnTo>
                    <a:pt x="180" y="136"/>
                  </a:lnTo>
                  <a:lnTo>
                    <a:pt x="180" y="136"/>
                  </a:lnTo>
                  <a:lnTo>
                    <a:pt x="180" y="136"/>
                  </a:lnTo>
                  <a:lnTo>
                    <a:pt x="184" y="138"/>
                  </a:lnTo>
                  <a:lnTo>
                    <a:pt x="188" y="140"/>
                  </a:lnTo>
                  <a:lnTo>
                    <a:pt x="190" y="142"/>
                  </a:lnTo>
                  <a:lnTo>
                    <a:pt x="190" y="146"/>
                  </a:lnTo>
                  <a:lnTo>
                    <a:pt x="190" y="182"/>
                  </a:lnTo>
                  <a:lnTo>
                    <a:pt x="190" y="182"/>
                  </a:lnTo>
                  <a:lnTo>
                    <a:pt x="190" y="186"/>
                  </a:lnTo>
                  <a:lnTo>
                    <a:pt x="188" y="188"/>
                  </a:lnTo>
                  <a:lnTo>
                    <a:pt x="184" y="190"/>
                  </a:lnTo>
                  <a:lnTo>
                    <a:pt x="180" y="192"/>
                  </a:lnTo>
                  <a:lnTo>
                    <a:pt x="180" y="192"/>
                  </a:lnTo>
                  <a:close/>
                  <a:moveTo>
                    <a:pt x="120" y="156"/>
                  </a:moveTo>
                  <a:lnTo>
                    <a:pt x="120" y="156"/>
                  </a:lnTo>
                  <a:lnTo>
                    <a:pt x="116" y="154"/>
                  </a:lnTo>
                  <a:lnTo>
                    <a:pt x="112" y="152"/>
                  </a:lnTo>
                  <a:lnTo>
                    <a:pt x="112" y="152"/>
                  </a:lnTo>
                  <a:lnTo>
                    <a:pt x="110" y="148"/>
                  </a:lnTo>
                  <a:lnTo>
                    <a:pt x="110" y="146"/>
                  </a:lnTo>
                  <a:lnTo>
                    <a:pt x="110" y="142"/>
                  </a:lnTo>
                  <a:lnTo>
                    <a:pt x="112" y="138"/>
                  </a:lnTo>
                  <a:lnTo>
                    <a:pt x="130" y="122"/>
                  </a:lnTo>
                  <a:lnTo>
                    <a:pt x="130" y="122"/>
                  </a:lnTo>
                  <a:lnTo>
                    <a:pt x="132" y="120"/>
                  </a:lnTo>
                  <a:lnTo>
                    <a:pt x="136" y="118"/>
                  </a:lnTo>
                  <a:lnTo>
                    <a:pt x="140" y="120"/>
                  </a:lnTo>
                  <a:lnTo>
                    <a:pt x="144" y="122"/>
                  </a:lnTo>
                  <a:lnTo>
                    <a:pt x="144" y="122"/>
                  </a:lnTo>
                  <a:lnTo>
                    <a:pt x="146" y="124"/>
                  </a:lnTo>
                  <a:lnTo>
                    <a:pt x="146" y="128"/>
                  </a:lnTo>
                  <a:lnTo>
                    <a:pt x="146" y="132"/>
                  </a:lnTo>
                  <a:lnTo>
                    <a:pt x="144" y="136"/>
                  </a:lnTo>
                  <a:lnTo>
                    <a:pt x="126" y="152"/>
                  </a:lnTo>
                  <a:lnTo>
                    <a:pt x="126" y="152"/>
                  </a:lnTo>
                  <a:lnTo>
                    <a:pt x="124" y="154"/>
                  </a:lnTo>
                  <a:lnTo>
                    <a:pt x="120" y="156"/>
                  </a:lnTo>
                  <a:lnTo>
                    <a:pt x="120" y="156"/>
                  </a:lnTo>
                  <a:close/>
                  <a:moveTo>
                    <a:pt x="118" y="94"/>
                  </a:moveTo>
                  <a:lnTo>
                    <a:pt x="118" y="94"/>
                  </a:lnTo>
                  <a:lnTo>
                    <a:pt x="100" y="94"/>
                  </a:lnTo>
                  <a:lnTo>
                    <a:pt x="100" y="94"/>
                  </a:lnTo>
                  <a:lnTo>
                    <a:pt x="96" y="94"/>
                  </a:lnTo>
                  <a:lnTo>
                    <a:pt x="92" y="92"/>
                  </a:lnTo>
                  <a:lnTo>
                    <a:pt x="90" y="88"/>
                  </a:lnTo>
                  <a:lnTo>
                    <a:pt x="90" y="84"/>
                  </a:lnTo>
                  <a:lnTo>
                    <a:pt x="90" y="84"/>
                  </a:lnTo>
                  <a:lnTo>
                    <a:pt x="90" y="82"/>
                  </a:lnTo>
                  <a:lnTo>
                    <a:pt x="92" y="78"/>
                  </a:lnTo>
                  <a:lnTo>
                    <a:pt x="96" y="76"/>
                  </a:lnTo>
                  <a:lnTo>
                    <a:pt x="100" y="74"/>
                  </a:lnTo>
                  <a:lnTo>
                    <a:pt x="100" y="74"/>
                  </a:lnTo>
                  <a:lnTo>
                    <a:pt x="118" y="74"/>
                  </a:lnTo>
                  <a:lnTo>
                    <a:pt x="118" y="74"/>
                  </a:lnTo>
                  <a:lnTo>
                    <a:pt x="122" y="76"/>
                  </a:lnTo>
                  <a:lnTo>
                    <a:pt x="126" y="78"/>
                  </a:lnTo>
                  <a:lnTo>
                    <a:pt x="128" y="82"/>
                  </a:lnTo>
                  <a:lnTo>
                    <a:pt x="128" y="84"/>
                  </a:lnTo>
                  <a:lnTo>
                    <a:pt x="128" y="84"/>
                  </a:lnTo>
                  <a:lnTo>
                    <a:pt x="128" y="88"/>
                  </a:lnTo>
                  <a:lnTo>
                    <a:pt x="126" y="92"/>
                  </a:lnTo>
                  <a:lnTo>
                    <a:pt x="122" y="94"/>
                  </a:lnTo>
                  <a:lnTo>
                    <a:pt x="118" y="94"/>
                  </a:lnTo>
                  <a:lnTo>
                    <a:pt x="118" y="94"/>
                  </a:lnTo>
                  <a:close/>
                  <a:moveTo>
                    <a:pt x="136" y="52"/>
                  </a:moveTo>
                  <a:lnTo>
                    <a:pt x="136" y="52"/>
                  </a:lnTo>
                  <a:lnTo>
                    <a:pt x="132" y="50"/>
                  </a:lnTo>
                  <a:lnTo>
                    <a:pt x="130" y="48"/>
                  </a:lnTo>
                  <a:lnTo>
                    <a:pt x="120" y="38"/>
                  </a:lnTo>
                  <a:lnTo>
                    <a:pt x="120" y="38"/>
                  </a:lnTo>
                  <a:lnTo>
                    <a:pt x="118" y="36"/>
                  </a:lnTo>
                  <a:lnTo>
                    <a:pt x="116" y="32"/>
                  </a:lnTo>
                  <a:lnTo>
                    <a:pt x="118" y="28"/>
                  </a:lnTo>
                  <a:lnTo>
                    <a:pt x="120" y="24"/>
                  </a:lnTo>
                  <a:lnTo>
                    <a:pt x="120" y="24"/>
                  </a:lnTo>
                  <a:lnTo>
                    <a:pt x="122" y="22"/>
                  </a:lnTo>
                  <a:lnTo>
                    <a:pt x="126" y="22"/>
                  </a:lnTo>
                  <a:lnTo>
                    <a:pt x="130" y="22"/>
                  </a:lnTo>
                  <a:lnTo>
                    <a:pt x="134" y="24"/>
                  </a:lnTo>
                  <a:lnTo>
                    <a:pt x="144" y="34"/>
                  </a:lnTo>
                  <a:lnTo>
                    <a:pt x="144" y="34"/>
                  </a:lnTo>
                  <a:lnTo>
                    <a:pt x="146" y="38"/>
                  </a:lnTo>
                  <a:lnTo>
                    <a:pt x="146" y="42"/>
                  </a:lnTo>
                  <a:lnTo>
                    <a:pt x="146" y="46"/>
                  </a:lnTo>
                  <a:lnTo>
                    <a:pt x="144" y="48"/>
                  </a:lnTo>
                  <a:lnTo>
                    <a:pt x="144" y="48"/>
                  </a:lnTo>
                  <a:lnTo>
                    <a:pt x="140" y="50"/>
                  </a:lnTo>
                  <a:lnTo>
                    <a:pt x="136" y="52"/>
                  </a:lnTo>
                  <a:lnTo>
                    <a:pt x="136" y="52"/>
                  </a:lnTo>
                  <a:close/>
                  <a:moveTo>
                    <a:pt x="240" y="156"/>
                  </a:moveTo>
                  <a:lnTo>
                    <a:pt x="240" y="156"/>
                  </a:lnTo>
                  <a:lnTo>
                    <a:pt x="236" y="154"/>
                  </a:lnTo>
                  <a:lnTo>
                    <a:pt x="234" y="152"/>
                  </a:lnTo>
                  <a:lnTo>
                    <a:pt x="216" y="136"/>
                  </a:lnTo>
                  <a:lnTo>
                    <a:pt x="216" y="136"/>
                  </a:lnTo>
                  <a:lnTo>
                    <a:pt x="214" y="132"/>
                  </a:lnTo>
                  <a:lnTo>
                    <a:pt x="214" y="128"/>
                  </a:lnTo>
                  <a:lnTo>
                    <a:pt x="214" y="124"/>
                  </a:lnTo>
                  <a:lnTo>
                    <a:pt x="216" y="122"/>
                  </a:lnTo>
                  <a:lnTo>
                    <a:pt x="216" y="122"/>
                  </a:lnTo>
                  <a:lnTo>
                    <a:pt x="220" y="120"/>
                  </a:lnTo>
                  <a:lnTo>
                    <a:pt x="224" y="118"/>
                  </a:lnTo>
                  <a:lnTo>
                    <a:pt x="228" y="120"/>
                  </a:lnTo>
                  <a:lnTo>
                    <a:pt x="230" y="122"/>
                  </a:lnTo>
                  <a:lnTo>
                    <a:pt x="248" y="138"/>
                  </a:lnTo>
                  <a:lnTo>
                    <a:pt x="248" y="138"/>
                  </a:lnTo>
                  <a:lnTo>
                    <a:pt x="250" y="142"/>
                  </a:lnTo>
                  <a:lnTo>
                    <a:pt x="250" y="146"/>
                  </a:lnTo>
                  <a:lnTo>
                    <a:pt x="250" y="148"/>
                  </a:lnTo>
                  <a:lnTo>
                    <a:pt x="248" y="152"/>
                  </a:lnTo>
                  <a:lnTo>
                    <a:pt x="248" y="152"/>
                  </a:lnTo>
                  <a:lnTo>
                    <a:pt x="244" y="154"/>
                  </a:lnTo>
                  <a:lnTo>
                    <a:pt x="240" y="156"/>
                  </a:lnTo>
                  <a:lnTo>
                    <a:pt x="240" y="156"/>
                  </a:lnTo>
                  <a:close/>
                  <a:moveTo>
                    <a:pt x="242" y="94"/>
                  </a:moveTo>
                  <a:lnTo>
                    <a:pt x="242" y="94"/>
                  </a:lnTo>
                  <a:lnTo>
                    <a:pt x="238" y="94"/>
                  </a:lnTo>
                  <a:lnTo>
                    <a:pt x="234" y="92"/>
                  </a:lnTo>
                  <a:lnTo>
                    <a:pt x="232" y="88"/>
                  </a:lnTo>
                  <a:lnTo>
                    <a:pt x="232" y="84"/>
                  </a:lnTo>
                  <a:lnTo>
                    <a:pt x="232" y="84"/>
                  </a:lnTo>
                  <a:lnTo>
                    <a:pt x="232" y="82"/>
                  </a:lnTo>
                  <a:lnTo>
                    <a:pt x="234" y="78"/>
                  </a:lnTo>
                  <a:lnTo>
                    <a:pt x="238" y="76"/>
                  </a:lnTo>
                  <a:lnTo>
                    <a:pt x="242" y="74"/>
                  </a:lnTo>
                  <a:lnTo>
                    <a:pt x="260" y="74"/>
                  </a:lnTo>
                  <a:lnTo>
                    <a:pt x="260" y="74"/>
                  </a:lnTo>
                  <a:lnTo>
                    <a:pt x="260" y="74"/>
                  </a:lnTo>
                  <a:lnTo>
                    <a:pt x="264" y="76"/>
                  </a:lnTo>
                  <a:lnTo>
                    <a:pt x="268" y="78"/>
                  </a:lnTo>
                  <a:lnTo>
                    <a:pt x="270" y="82"/>
                  </a:lnTo>
                  <a:lnTo>
                    <a:pt x="270" y="84"/>
                  </a:lnTo>
                  <a:lnTo>
                    <a:pt x="270" y="84"/>
                  </a:lnTo>
                  <a:lnTo>
                    <a:pt x="270" y="88"/>
                  </a:lnTo>
                  <a:lnTo>
                    <a:pt x="268" y="92"/>
                  </a:lnTo>
                  <a:lnTo>
                    <a:pt x="264" y="94"/>
                  </a:lnTo>
                  <a:lnTo>
                    <a:pt x="260" y="94"/>
                  </a:lnTo>
                  <a:lnTo>
                    <a:pt x="242" y="94"/>
                  </a:lnTo>
                  <a:lnTo>
                    <a:pt x="242" y="94"/>
                  </a:lnTo>
                  <a:close/>
                  <a:moveTo>
                    <a:pt x="224" y="52"/>
                  </a:moveTo>
                  <a:lnTo>
                    <a:pt x="224" y="52"/>
                  </a:lnTo>
                  <a:lnTo>
                    <a:pt x="220" y="50"/>
                  </a:lnTo>
                  <a:lnTo>
                    <a:pt x="216" y="48"/>
                  </a:lnTo>
                  <a:lnTo>
                    <a:pt x="216" y="48"/>
                  </a:lnTo>
                  <a:lnTo>
                    <a:pt x="214" y="46"/>
                  </a:lnTo>
                  <a:lnTo>
                    <a:pt x="214" y="42"/>
                  </a:lnTo>
                  <a:lnTo>
                    <a:pt x="214" y="38"/>
                  </a:lnTo>
                  <a:lnTo>
                    <a:pt x="216" y="34"/>
                  </a:lnTo>
                  <a:lnTo>
                    <a:pt x="226" y="24"/>
                  </a:lnTo>
                  <a:lnTo>
                    <a:pt x="226" y="24"/>
                  </a:lnTo>
                  <a:lnTo>
                    <a:pt x="230" y="22"/>
                  </a:lnTo>
                  <a:lnTo>
                    <a:pt x="234" y="22"/>
                  </a:lnTo>
                  <a:lnTo>
                    <a:pt x="238" y="22"/>
                  </a:lnTo>
                  <a:lnTo>
                    <a:pt x="240" y="24"/>
                  </a:lnTo>
                  <a:lnTo>
                    <a:pt x="240" y="24"/>
                  </a:lnTo>
                  <a:lnTo>
                    <a:pt x="242" y="28"/>
                  </a:lnTo>
                  <a:lnTo>
                    <a:pt x="244" y="32"/>
                  </a:lnTo>
                  <a:lnTo>
                    <a:pt x="242" y="36"/>
                  </a:lnTo>
                  <a:lnTo>
                    <a:pt x="240" y="38"/>
                  </a:lnTo>
                  <a:lnTo>
                    <a:pt x="230" y="48"/>
                  </a:lnTo>
                  <a:lnTo>
                    <a:pt x="230" y="48"/>
                  </a:lnTo>
                  <a:lnTo>
                    <a:pt x="228" y="50"/>
                  </a:lnTo>
                  <a:lnTo>
                    <a:pt x="224" y="52"/>
                  </a:lnTo>
                  <a:lnTo>
                    <a:pt x="224" y="52"/>
                  </a:lnTo>
                  <a:close/>
                  <a:moveTo>
                    <a:pt x="180" y="34"/>
                  </a:moveTo>
                  <a:lnTo>
                    <a:pt x="180" y="34"/>
                  </a:lnTo>
                  <a:lnTo>
                    <a:pt x="176" y="32"/>
                  </a:lnTo>
                  <a:lnTo>
                    <a:pt x="172" y="30"/>
                  </a:lnTo>
                  <a:lnTo>
                    <a:pt x="170" y="28"/>
                  </a:lnTo>
                  <a:lnTo>
                    <a:pt x="170" y="24"/>
                  </a:lnTo>
                  <a:lnTo>
                    <a:pt x="170" y="10"/>
                  </a:lnTo>
                  <a:lnTo>
                    <a:pt x="170" y="10"/>
                  </a:lnTo>
                  <a:lnTo>
                    <a:pt x="170" y="6"/>
                  </a:lnTo>
                  <a:lnTo>
                    <a:pt x="172" y="4"/>
                  </a:lnTo>
                  <a:lnTo>
                    <a:pt x="176" y="2"/>
                  </a:lnTo>
                  <a:lnTo>
                    <a:pt x="180" y="0"/>
                  </a:lnTo>
                  <a:lnTo>
                    <a:pt x="180" y="0"/>
                  </a:lnTo>
                  <a:lnTo>
                    <a:pt x="184" y="2"/>
                  </a:lnTo>
                  <a:lnTo>
                    <a:pt x="188" y="4"/>
                  </a:lnTo>
                  <a:lnTo>
                    <a:pt x="190" y="6"/>
                  </a:lnTo>
                  <a:lnTo>
                    <a:pt x="190" y="10"/>
                  </a:lnTo>
                  <a:lnTo>
                    <a:pt x="190" y="24"/>
                  </a:lnTo>
                  <a:lnTo>
                    <a:pt x="190" y="24"/>
                  </a:lnTo>
                  <a:lnTo>
                    <a:pt x="190" y="28"/>
                  </a:lnTo>
                  <a:lnTo>
                    <a:pt x="188" y="30"/>
                  </a:lnTo>
                  <a:lnTo>
                    <a:pt x="184" y="32"/>
                  </a:lnTo>
                  <a:lnTo>
                    <a:pt x="180" y="34"/>
                  </a:lnTo>
                  <a:lnTo>
                    <a:pt x="180" y="3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</p:grpSp>
      <p:cxnSp>
        <p:nvCxnSpPr>
          <p:cNvPr id="12" name="Straight Connector 11"/>
          <p:cNvCxnSpPr/>
          <p:nvPr/>
        </p:nvCxnSpPr>
        <p:spPr>
          <a:xfrm>
            <a:off x="3396386" y="3046454"/>
            <a:ext cx="2543766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7" name="Content Placeholder 2"/>
          <p:cNvSpPr txBox="1">
            <a:spLocks/>
          </p:cNvSpPr>
          <p:nvPr/>
        </p:nvSpPr>
        <p:spPr bwMode="auto">
          <a:xfrm>
            <a:off x="3374545" y="2731135"/>
            <a:ext cx="2565608" cy="315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" tIns="0" rIns="36000" bIns="0" anchor="ctr" anchorCtr="0">
            <a:noAutofit/>
          </a:bodyPr>
          <a:lstStyle/>
          <a:p>
            <a:pPr lvl="0" algn="ctr" defTabSz="914108" fontAlgn="base">
              <a:spcBef>
                <a:spcPct val="0"/>
              </a:spcBef>
              <a:defRPr/>
            </a:pPr>
            <a:r>
              <a:rPr lang="en-GB" sz="1100" kern="0" dirty="0" smtClean="0">
                <a:solidFill>
                  <a:schemeClr val="bg1">
                    <a:lumMod val="65000"/>
                  </a:schemeClr>
                </a:solidFill>
                <a:latin typeface="+mj-lt"/>
              </a:rPr>
              <a:t>49 </a:t>
            </a:r>
            <a:r>
              <a:rPr lang="en-GB" sz="1100" b="1" kern="0" dirty="0" smtClean="0">
                <a:solidFill>
                  <a:schemeClr val="bg1">
                    <a:lumMod val="65000"/>
                  </a:schemeClr>
                </a:solidFill>
                <a:latin typeface="+mj-lt"/>
              </a:rPr>
              <a:t>Total </a:t>
            </a:r>
            <a:r>
              <a:rPr lang="en-GB" sz="1100" b="1" kern="0" dirty="0" err="1" smtClean="0">
                <a:solidFill>
                  <a:schemeClr val="bg1">
                    <a:lumMod val="65000"/>
                  </a:schemeClr>
                </a:solidFill>
                <a:latin typeface="+mj-lt"/>
              </a:rPr>
              <a:t>Kunjungan</a:t>
            </a:r>
            <a:endParaRPr kumimoji="0" lang="en-GB" sz="1100" b="1" u="none" strike="noStrike" kern="0" cap="none" spc="0" normalizeH="0" baseline="0" noProof="0" dirty="0" smtClean="0">
              <a:ln>
                <a:noFill/>
              </a:ln>
              <a:solidFill>
                <a:schemeClr val="bg1">
                  <a:lumMod val="65000"/>
                </a:schemeClr>
              </a:solidFill>
              <a:effectLst/>
              <a:uLnTx/>
              <a:uFillTx/>
              <a:latin typeface="+mj-lt"/>
            </a:endParaRPr>
          </a:p>
        </p:txBody>
      </p:sp>
      <p:sp>
        <p:nvSpPr>
          <p:cNvPr id="468" name="Content Placeholder 2"/>
          <p:cNvSpPr txBox="1">
            <a:spLocks/>
          </p:cNvSpPr>
          <p:nvPr/>
        </p:nvSpPr>
        <p:spPr bwMode="auto">
          <a:xfrm>
            <a:off x="3374545" y="4126574"/>
            <a:ext cx="2565608" cy="315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" tIns="0" rIns="36000" bIns="0" anchor="ctr" anchorCtr="0">
            <a:noAutofit/>
          </a:bodyPr>
          <a:lstStyle/>
          <a:p>
            <a:pPr lvl="0" algn="ctr" defTabSz="914108" fontAlgn="base">
              <a:spcBef>
                <a:spcPct val="0"/>
              </a:spcBef>
              <a:defRPr/>
            </a:pPr>
            <a:r>
              <a:rPr lang="en-GB" sz="1100" kern="0" dirty="0" smtClean="0">
                <a:solidFill>
                  <a:schemeClr val="bg1">
                    <a:lumMod val="65000"/>
                  </a:schemeClr>
                </a:solidFill>
                <a:latin typeface="+mj-lt"/>
              </a:rPr>
              <a:t>42 </a:t>
            </a:r>
            <a:r>
              <a:rPr lang="en-GB" sz="1100" b="1" kern="0" dirty="0" smtClean="0">
                <a:solidFill>
                  <a:schemeClr val="bg1">
                    <a:lumMod val="65000"/>
                  </a:schemeClr>
                </a:solidFill>
                <a:latin typeface="+mj-lt"/>
              </a:rPr>
              <a:t>Total </a:t>
            </a:r>
            <a:r>
              <a:rPr lang="en-GB" sz="1100" b="1" kern="0" dirty="0" err="1" smtClean="0">
                <a:solidFill>
                  <a:schemeClr val="bg1">
                    <a:lumMod val="65000"/>
                  </a:schemeClr>
                </a:solidFill>
                <a:latin typeface="+mj-lt"/>
              </a:rPr>
              <a:t>Kunjungan</a:t>
            </a:r>
            <a:endParaRPr kumimoji="0" lang="en-GB" sz="1100" b="1" u="none" strike="noStrike" kern="0" cap="none" spc="0" normalizeH="0" baseline="0" noProof="0" dirty="0" smtClean="0">
              <a:ln>
                <a:noFill/>
              </a:ln>
              <a:solidFill>
                <a:schemeClr val="bg1">
                  <a:lumMod val="65000"/>
                </a:schemeClr>
              </a:solidFill>
              <a:effectLst/>
              <a:uLnTx/>
              <a:uFillTx/>
              <a:latin typeface="+mj-lt"/>
            </a:endParaRPr>
          </a:p>
        </p:txBody>
      </p:sp>
      <p:cxnSp>
        <p:nvCxnSpPr>
          <p:cNvPr id="469" name="Straight Connector 468"/>
          <p:cNvCxnSpPr/>
          <p:nvPr/>
        </p:nvCxnSpPr>
        <p:spPr>
          <a:xfrm>
            <a:off x="6372200" y="1065700"/>
            <a:ext cx="0" cy="3002149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0" name="Content Placeholder 2"/>
          <p:cNvSpPr txBox="1">
            <a:spLocks/>
          </p:cNvSpPr>
          <p:nvPr/>
        </p:nvSpPr>
        <p:spPr bwMode="auto">
          <a:xfrm>
            <a:off x="6530702" y="1065700"/>
            <a:ext cx="2319446" cy="3659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" tIns="0" rIns="36000" bIns="0" anchor="ctr" anchorCtr="0">
            <a:noAutofit/>
          </a:bodyPr>
          <a:lstStyle/>
          <a:p>
            <a:pPr lvl="0" defTabSz="914108" fontAlgn="base">
              <a:spcBef>
                <a:spcPct val="0"/>
              </a:spcBef>
              <a:defRPr/>
            </a:pPr>
            <a:r>
              <a:rPr lang="en-GB" sz="1600" kern="0" dirty="0" err="1" smtClean="0">
                <a:solidFill>
                  <a:schemeClr val="accent2"/>
                </a:solidFill>
                <a:latin typeface="+mj-lt"/>
              </a:rPr>
              <a:t>TEMA</a:t>
            </a:r>
            <a:endParaRPr lang="en-GB" sz="1600" kern="0" dirty="0" smtClean="0">
              <a:solidFill>
                <a:schemeClr val="accent2"/>
              </a:solidFill>
              <a:latin typeface="+mj-lt"/>
            </a:endParaRPr>
          </a:p>
          <a:p>
            <a:pPr lvl="0" defTabSz="914108" fontAlgn="base">
              <a:spcBef>
                <a:spcPct val="0"/>
              </a:spcBef>
              <a:defRPr/>
            </a:pPr>
            <a:r>
              <a:rPr kumimoji="0" lang="en-GB" sz="1600" b="1" u="none" strike="noStrike" kern="0" cap="none" spc="0" normalizeH="0" baseline="0" noProof="0" dirty="0" err="1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j-lt"/>
              </a:rPr>
              <a:t>KUNJUNGAN</a:t>
            </a:r>
            <a:endParaRPr kumimoji="0" lang="en-GB" sz="1600" b="1" u="none" strike="noStrike" kern="0" cap="none" spc="0" normalizeH="0" baseline="0" noProof="0" dirty="0" smtClean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+mj-lt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6530702" y="1938049"/>
            <a:ext cx="2319446" cy="2376264"/>
            <a:chOff x="6530702" y="2355726"/>
            <a:chExt cx="2319446" cy="1816035"/>
          </a:xfrm>
        </p:grpSpPr>
        <p:sp>
          <p:nvSpPr>
            <p:cNvPr id="471" name="Rectangle 470"/>
            <p:cNvSpPr/>
            <p:nvPr/>
          </p:nvSpPr>
          <p:spPr bwMode="ltGray">
            <a:xfrm>
              <a:off x="6530702" y="2355726"/>
              <a:ext cx="2319446" cy="404766"/>
            </a:xfrm>
            <a:prstGeom prst="rect">
              <a:avLst/>
            </a:prstGeom>
            <a:solidFill>
              <a:schemeClr val="accent6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r>
                <a:rPr lang="en-GB" sz="1200" dirty="0" err="1" smtClean="0">
                  <a:solidFill>
                    <a:schemeClr val="bg1"/>
                  </a:solidFill>
                  <a:latin typeface="+mj-lt"/>
                </a:rPr>
                <a:t>Manajemen</a:t>
              </a:r>
              <a:r>
                <a:rPr lang="en-GB" sz="1200" dirty="0" smtClean="0">
                  <a:solidFill>
                    <a:schemeClr val="bg1"/>
                  </a:solidFill>
                  <a:latin typeface="+mj-lt"/>
                </a:rPr>
                <a:t> </a:t>
              </a:r>
              <a:r>
                <a:rPr lang="en-GB" sz="1200" b="1" dirty="0" err="1" smtClean="0">
                  <a:solidFill>
                    <a:schemeClr val="bg1"/>
                  </a:solidFill>
                  <a:latin typeface="+mj-lt"/>
                </a:rPr>
                <a:t>Kinerja</a:t>
              </a:r>
              <a:endParaRPr lang="en-GB" sz="1200" b="1" dirty="0" smtClean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473" name="Rectangle 472"/>
            <p:cNvSpPr/>
            <p:nvPr/>
          </p:nvSpPr>
          <p:spPr bwMode="ltGray">
            <a:xfrm>
              <a:off x="6530702" y="2826149"/>
              <a:ext cx="2319446" cy="404766"/>
            </a:xfrm>
            <a:prstGeom prst="rect">
              <a:avLst/>
            </a:prstGeom>
            <a:solidFill>
              <a:schemeClr val="accent5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r>
                <a:rPr lang="en-GB" sz="1200" dirty="0" smtClean="0">
                  <a:solidFill>
                    <a:schemeClr val="tx1"/>
                  </a:solidFill>
                  <a:latin typeface="+mj-lt"/>
                </a:rPr>
                <a:t>SOP </a:t>
              </a:r>
              <a:r>
                <a:rPr lang="en-GB" sz="1200" b="1" dirty="0" err="1" smtClean="0">
                  <a:solidFill>
                    <a:schemeClr val="tx1"/>
                  </a:solidFill>
                  <a:latin typeface="+mj-lt"/>
                </a:rPr>
                <a:t>CoE</a:t>
              </a:r>
              <a:endParaRPr lang="en-GB" sz="1200" b="1" dirty="0" smtClean="0">
                <a:solidFill>
                  <a:schemeClr val="tx1"/>
                </a:solidFill>
                <a:latin typeface="+mj-lt"/>
              </a:endParaRPr>
            </a:p>
          </p:txBody>
        </p:sp>
        <p:sp>
          <p:nvSpPr>
            <p:cNvPr id="481" name="Rectangle 480"/>
            <p:cNvSpPr/>
            <p:nvPr/>
          </p:nvSpPr>
          <p:spPr bwMode="ltGray">
            <a:xfrm>
              <a:off x="6530702" y="3296572"/>
              <a:ext cx="2319446" cy="404766"/>
            </a:xfrm>
            <a:prstGeom prst="rect">
              <a:avLst/>
            </a:prstGeom>
            <a:solidFill>
              <a:schemeClr val="accent4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r>
                <a:rPr lang="en-GB" sz="1200" dirty="0" err="1" smtClean="0">
                  <a:solidFill>
                    <a:schemeClr val="bg1"/>
                  </a:solidFill>
                  <a:latin typeface="+mj-lt"/>
                </a:rPr>
                <a:t>Jabatan</a:t>
              </a:r>
              <a:r>
                <a:rPr lang="en-GB" sz="1200" dirty="0" smtClean="0">
                  <a:solidFill>
                    <a:schemeClr val="bg1"/>
                  </a:solidFill>
                  <a:latin typeface="+mj-lt"/>
                </a:rPr>
                <a:t> </a:t>
              </a:r>
              <a:r>
                <a:rPr lang="en-GB" sz="1200" b="1" dirty="0" err="1" smtClean="0">
                  <a:solidFill>
                    <a:schemeClr val="bg1"/>
                  </a:solidFill>
                  <a:latin typeface="+mj-lt"/>
                </a:rPr>
                <a:t>Fungsional</a:t>
              </a:r>
              <a:endParaRPr lang="en-GB" sz="1200" b="1" dirty="0" smtClean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482" name="Rectangle 481"/>
            <p:cNvSpPr/>
            <p:nvPr/>
          </p:nvSpPr>
          <p:spPr bwMode="ltGray">
            <a:xfrm>
              <a:off x="6530702" y="3766995"/>
              <a:ext cx="2319446" cy="404766"/>
            </a:xfrm>
            <a:prstGeom prst="rect">
              <a:avLst/>
            </a:prstGeom>
            <a:solidFill>
              <a:schemeClr val="accent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r>
                <a:rPr lang="en-GB" sz="1200" b="1" dirty="0" err="1" smtClean="0">
                  <a:solidFill>
                    <a:schemeClr val="bg1"/>
                  </a:solidFill>
                  <a:latin typeface="+mj-lt"/>
                </a:rPr>
                <a:t>Struktur</a:t>
              </a:r>
              <a:r>
                <a:rPr lang="en-GB" sz="1200" dirty="0" smtClean="0">
                  <a:solidFill>
                    <a:schemeClr val="bg1"/>
                  </a:solidFill>
                  <a:latin typeface="+mj-lt"/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  <a:latin typeface="+mj-lt"/>
                </a:rPr>
                <a:t>Organisasi</a:t>
              </a:r>
              <a:endParaRPr lang="en-GB" sz="1200" b="1" dirty="0" smtClean="0">
                <a:solidFill>
                  <a:schemeClr val="bg1"/>
                </a:solidFill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23355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TextBox 82"/>
          <p:cNvSpPr txBox="1"/>
          <p:nvPr/>
        </p:nvSpPr>
        <p:spPr>
          <a:xfrm>
            <a:off x="309484" y="233046"/>
            <a:ext cx="4223191" cy="195932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en-GB" sz="800" b="1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CoE</a:t>
            </a:r>
            <a:r>
              <a:rPr lang="en-GB" sz="8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Progress</a:t>
            </a:r>
            <a:endParaRPr lang="en-GB" sz="800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r>
              <a:rPr lang="en-GB" sz="8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Oktober</a:t>
            </a:r>
            <a:r>
              <a:rPr lang="en-GB" sz="8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2017</a:t>
            </a:r>
            <a:endParaRPr lang="en-GB" sz="8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405" name="Title 1"/>
          <p:cNvSpPr>
            <a:spLocks noGrp="1"/>
          </p:cNvSpPr>
          <p:nvPr>
            <p:ph type="title"/>
          </p:nvPr>
        </p:nvSpPr>
        <p:spPr>
          <a:xfrm>
            <a:off x="433279" y="647142"/>
            <a:ext cx="8416871" cy="385996"/>
          </a:xfrm>
        </p:spPr>
        <p:txBody>
          <a:bodyPr/>
          <a:lstStyle/>
          <a:p>
            <a:r>
              <a:rPr lang="en-GB" sz="14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Kriteria</a:t>
            </a:r>
            <a:r>
              <a:rPr lang="en-GB" sz="14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4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Pemilihan</a:t>
            </a:r>
            <a:r>
              <a:rPr lang="en-GB" sz="14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(1/2)</a:t>
            </a:r>
            <a:endParaRPr lang="en-GB" sz="14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329" name="Content Placeholder 2"/>
          <p:cNvSpPr txBox="1">
            <a:spLocks/>
          </p:cNvSpPr>
          <p:nvPr/>
        </p:nvSpPr>
        <p:spPr bwMode="auto">
          <a:xfrm>
            <a:off x="309486" y="1637299"/>
            <a:ext cx="8540661" cy="343170"/>
          </a:xfrm>
          <a:prstGeom prst="rect">
            <a:avLst/>
          </a:prstGeom>
          <a:solidFill>
            <a:schemeClr val="accent4"/>
          </a:solidFill>
          <a:ln w="9525">
            <a:noFill/>
            <a:miter lim="800000"/>
            <a:headEnd/>
            <a:tailEnd/>
          </a:ln>
        </p:spPr>
        <p:txBody>
          <a:bodyPr wrap="square" lIns="36000" tIns="0" rIns="36000" bIns="0" anchor="ctr" anchorCtr="0">
            <a:noAutofit/>
          </a:bodyPr>
          <a:lstStyle/>
          <a:p>
            <a:pPr lvl="0" defTabSz="914108" fontAlgn="base">
              <a:spcBef>
                <a:spcPct val="0"/>
              </a:spcBef>
              <a:defRPr/>
            </a:pPr>
            <a:r>
              <a:rPr lang="en-GB" b="1" i="1" kern="0" dirty="0" err="1">
                <a:solidFill>
                  <a:srgbClr val="FFFFFF"/>
                </a:solidFill>
                <a:latin typeface="+mj-lt"/>
              </a:rPr>
              <a:t>Jejaring</a:t>
            </a:r>
            <a:r>
              <a:rPr lang="en-GB" b="1" i="1" kern="0" dirty="0">
                <a:solidFill>
                  <a:srgbClr val="FFFFFF"/>
                </a:solidFill>
                <a:latin typeface="+mj-lt"/>
              </a:rPr>
              <a:t> </a:t>
            </a:r>
            <a:r>
              <a:rPr lang="en-GB" b="1" i="1" kern="0" dirty="0" err="1">
                <a:solidFill>
                  <a:srgbClr val="FFFFFF"/>
                </a:solidFill>
                <a:latin typeface="+mj-lt"/>
              </a:rPr>
              <a:t>CoE</a:t>
            </a:r>
            <a:r>
              <a:rPr lang="en-GB" b="1" i="1" kern="0" dirty="0">
                <a:solidFill>
                  <a:srgbClr val="FFFFFF"/>
                </a:solidFill>
                <a:latin typeface="+mj-lt"/>
              </a:rPr>
              <a:t> </a:t>
            </a:r>
            <a:r>
              <a:rPr lang="en-GB" b="1" i="1" kern="0" dirty="0" err="1">
                <a:solidFill>
                  <a:srgbClr val="FFFFFF"/>
                </a:solidFill>
                <a:latin typeface="+mj-lt"/>
              </a:rPr>
              <a:t>Nasional</a:t>
            </a:r>
            <a:endParaRPr kumimoji="0" lang="en-GB" b="1" i="1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j-lt"/>
            </a:endParaRPr>
          </a:p>
        </p:txBody>
      </p:sp>
      <p:sp>
        <p:nvSpPr>
          <p:cNvPr id="2" name="Rectangle 1"/>
          <p:cNvSpPr/>
          <p:nvPr/>
        </p:nvSpPr>
        <p:spPr bwMode="ltGray">
          <a:xfrm>
            <a:off x="309481" y="2139702"/>
            <a:ext cx="2222360" cy="1008112"/>
          </a:xfrm>
          <a:prstGeom prst="rect">
            <a:avLst/>
          </a:prstGeom>
          <a:solidFill>
            <a:schemeClr val="tx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 smtClean="0">
                <a:solidFill>
                  <a:schemeClr val="bg1"/>
                </a:solidFill>
                <a:latin typeface="+mj-lt"/>
              </a:rPr>
              <a:t>Kriteria</a:t>
            </a:r>
            <a:r>
              <a:rPr lang="en-GB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GB" dirty="0" err="1" smtClean="0">
                <a:solidFill>
                  <a:schemeClr val="bg1"/>
                </a:solidFill>
                <a:latin typeface="+mj-lt"/>
              </a:rPr>
              <a:t>Pemilihan</a:t>
            </a:r>
            <a:r>
              <a:rPr lang="en-GB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GB" dirty="0" err="1" smtClean="0">
                <a:solidFill>
                  <a:schemeClr val="bg1"/>
                </a:solidFill>
                <a:latin typeface="+mj-lt"/>
              </a:rPr>
              <a:t>Saat</a:t>
            </a:r>
            <a:r>
              <a:rPr lang="en-GB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GB" dirty="0" err="1" smtClean="0">
                <a:solidFill>
                  <a:schemeClr val="bg1"/>
                </a:solidFill>
                <a:latin typeface="+mj-lt"/>
              </a:rPr>
              <a:t>Ini</a:t>
            </a:r>
            <a:endParaRPr lang="en-GB" dirty="0" smtClean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5" name="Rectangle 24"/>
          <p:cNvSpPr/>
          <p:nvPr/>
        </p:nvSpPr>
        <p:spPr bwMode="ltGray">
          <a:xfrm>
            <a:off x="2627783" y="2139702"/>
            <a:ext cx="6222363" cy="1008112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err="1" smtClean="0">
                <a:solidFill>
                  <a:sysClr val="windowText" lastClr="000000"/>
                </a:solidFill>
                <a:latin typeface="+mj-lt"/>
              </a:rPr>
              <a:t>ULP</a:t>
            </a:r>
            <a:r>
              <a:rPr lang="en-GB" dirty="0" smtClean="0">
                <a:solidFill>
                  <a:sysClr val="windowText" lastClr="000000"/>
                </a:solidFill>
                <a:latin typeface="+mj-lt"/>
              </a:rPr>
              <a:t> </a:t>
            </a:r>
            <a:r>
              <a:rPr lang="en-GB" dirty="0" err="1" smtClean="0">
                <a:solidFill>
                  <a:sysClr val="windowText" lastClr="000000"/>
                </a:solidFill>
                <a:latin typeface="+mj-lt"/>
              </a:rPr>
              <a:t>dengan</a:t>
            </a:r>
            <a:r>
              <a:rPr lang="en-GB" dirty="0" smtClean="0">
                <a:solidFill>
                  <a:sysClr val="windowText" lastClr="000000"/>
                </a:solidFill>
                <a:latin typeface="+mj-lt"/>
              </a:rPr>
              <a:t> </a:t>
            </a:r>
            <a:r>
              <a:rPr lang="en-GB" dirty="0" err="1" smtClean="0">
                <a:solidFill>
                  <a:sysClr val="windowText" lastClr="000000"/>
                </a:solidFill>
                <a:latin typeface="+mj-lt"/>
              </a:rPr>
              <a:t>pencapaian</a:t>
            </a:r>
            <a:r>
              <a:rPr lang="en-GB" dirty="0" smtClean="0">
                <a:solidFill>
                  <a:sysClr val="windowText" lastClr="000000"/>
                </a:solidFill>
                <a:latin typeface="+mj-lt"/>
              </a:rPr>
              <a:t> </a:t>
            </a:r>
            <a:r>
              <a:rPr lang="en-GB" dirty="0" err="1" smtClean="0">
                <a:solidFill>
                  <a:sysClr val="windowText" lastClr="000000"/>
                </a:solidFill>
                <a:latin typeface="+mj-lt"/>
              </a:rPr>
              <a:t>CoE</a:t>
            </a:r>
            <a:r>
              <a:rPr lang="en-GB" dirty="0" smtClean="0">
                <a:solidFill>
                  <a:sysClr val="windowText" lastClr="000000"/>
                </a:solidFill>
                <a:latin typeface="+mj-lt"/>
              </a:rPr>
              <a:t> yang </a:t>
            </a:r>
            <a:r>
              <a:rPr lang="en-GB" dirty="0" err="1" smtClean="0">
                <a:solidFill>
                  <a:sysClr val="windowText" lastClr="000000"/>
                </a:solidFill>
                <a:latin typeface="+mj-lt"/>
              </a:rPr>
              <a:t>tinggi</a:t>
            </a:r>
            <a:r>
              <a:rPr lang="en-GB" dirty="0" smtClean="0">
                <a:solidFill>
                  <a:sysClr val="windowText" lastClr="000000"/>
                </a:solidFill>
                <a:latin typeface="+mj-lt"/>
              </a:rPr>
              <a:t> (minimal 50%)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err="1" smtClean="0">
                <a:solidFill>
                  <a:sysClr val="windowText" lastClr="000000"/>
                </a:solidFill>
                <a:latin typeface="+mj-lt"/>
              </a:rPr>
              <a:t>Keterwakilan</a:t>
            </a:r>
            <a:r>
              <a:rPr lang="en-GB" dirty="0" smtClean="0">
                <a:solidFill>
                  <a:sysClr val="windowText" lastClr="000000"/>
                </a:solidFill>
                <a:latin typeface="+mj-lt"/>
              </a:rPr>
              <a:t> </a:t>
            </a:r>
            <a:r>
              <a:rPr lang="en-GB" dirty="0" err="1" smtClean="0">
                <a:solidFill>
                  <a:sysClr val="windowText" lastClr="000000"/>
                </a:solidFill>
                <a:latin typeface="+mj-lt"/>
              </a:rPr>
              <a:t>untuk</a:t>
            </a:r>
            <a:r>
              <a:rPr lang="en-GB" dirty="0" smtClean="0">
                <a:solidFill>
                  <a:sysClr val="windowText" lastClr="000000"/>
                </a:solidFill>
                <a:latin typeface="+mj-lt"/>
              </a:rPr>
              <a:t> </a:t>
            </a:r>
            <a:r>
              <a:rPr lang="en-GB" dirty="0" err="1" smtClean="0">
                <a:solidFill>
                  <a:sysClr val="windowText" lastClr="000000"/>
                </a:solidFill>
                <a:latin typeface="+mj-lt"/>
              </a:rPr>
              <a:t>tiap</a:t>
            </a:r>
            <a:r>
              <a:rPr lang="en-GB" dirty="0" smtClean="0">
                <a:solidFill>
                  <a:sysClr val="windowText" lastClr="000000"/>
                </a:solidFill>
                <a:latin typeface="+mj-lt"/>
              </a:rPr>
              <a:t> regional </a:t>
            </a:r>
            <a:r>
              <a:rPr lang="en-GB" dirty="0" err="1" smtClean="0">
                <a:solidFill>
                  <a:sysClr val="windowText" lastClr="000000"/>
                </a:solidFill>
                <a:latin typeface="+mj-lt"/>
              </a:rPr>
              <a:t>atau</a:t>
            </a:r>
            <a:r>
              <a:rPr lang="en-GB" dirty="0" smtClean="0">
                <a:solidFill>
                  <a:sysClr val="windowText" lastClr="000000"/>
                </a:solidFill>
                <a:latin typeface="+mj-lt"/>
              </a:rPr>
              <a:t> K/L/I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>
              <a:solidFill>
                <a:sysClr val="windowText" lastClr="000000"/>
              </a:solidFill>
              <a:latin typeface="+mj-lt"/>
            </a:endParaRPr>
          </a:p>
        </p:txBody>
      </p:sp>
      <p:sp>
        <p:nvSpPr>
          <p:cNvPr id="26" name="Rectangle 25"/>
          <p:cNvSpPr/>
          <p:nvPr/>
        </p:nvSpPr>
        <p:spPr bwMode="ltGray">
          <a:xfrm>
            <a:off x="309481" y="3307047"/>
            <a:ext cx="2222360" cy="1008112"/>
          </a:xfrm>
          <a:prstGeom prst="rect">
            <a:avLst/>
          </a:prstGeom>
          <a:solidFill>
            <a:srgbClr val="00B0F0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 smtClean="0">
                <a:solidFill>
                  <a:schemeClr val="bg1"/>
                </a:solidFill>
                <a:latin typeface="+mj-lt"/>
              </a:rPr>
              <a:t>Kriteria</a:t>
            </a:r>
            <a:r>
              <a:rPr lang="en-GB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GB" dirty="0" err="1" smtClean="0">
                <a:solidFill>
                  <a:schemeClr val="bg1"/>
                </a:solidFill>
                <a:latin typeface="+mj-lt"/>
              </a:rPr>
              <a:t>Pemilihan</a:t>
            </a:r>
            <a:r>
              <a:rPr lang="en-GB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GB" dirty="0" err="1" smtClean="0">
                <a:solidFill>
                  <a:schemeClr val="bg1"/>
                </a:solidFill>
                <a:latin typeface="+mj-lt"/>
              </a:rPr>
              <a:t>Kedepannya</a:t>
            </a:r>
            <a:endParaRPr lang="en-GB" dirty="0" smtClean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7" name="Rectangle 26"/>
          <p:cNvSpPr/>
          <p:nvPr/>
        </p:nvSpPr>
        <p:spPr bwMode="ltGray">
          <a:xfrm>
            <a:off x="2627783" y="3307047"/>
            <a:ext cx="6222363" cy="1008112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ysClr val="windowText" lastClr="000000"/>
                </a:solidFill>
                <a:latin typeface="+mj-lt"/>
              </a:rPr>
              <a:t>ULP yang </a:t>
            </a:r>
            <a:r>
              <a:rPr lang="en-GB" dirty="0" err="1" smtClean="0">
                <a:solidFill>
                  <a:sysClr val="windowText" lastClr="000000"/>
                </a:solidFill>
                <a:latin typeface="+mj-lt"/>
              </a:rPr>
              <a:t>sudah</a:t>
            </a:r>
            <a:r>
              <a:rPr lang="en-GB" dirty="0" smtClean="0">
                <a:solidFill>
                  <a:sysClr val="windowText" lastClr="000000"/>
                </a:solidFill>
                <a:latin typeface="+mj-lt"/>
              </a:rPr>
              <a:t> </a:t>
            </a:r>
            <a:r>
              <a:rPr lang="en-GB" dirty="0" err="1" smtClean="0">
                <a:solidFill>
                  <a:sysClr val="windowText" lastClr="000000"/>
                </a:solidFill>
                <a:latin typeface="+mj-lt"/>
              </a:rPr>
              <a:t>mencapai</a:t>
            </a:r>
            <a:r>
              <a:rPr lang="en-GB" dirty="0" smtClean="0">
                <a:solidFill>
                  <a:sysClr val="windowText" lastClr="000000"/>
                </a:solidFill>
                <a:latin typeface="+mj-lt"/>
              </a:rPr>
              <a:t> </a:t>
            </a:r>
            <a:r>
              <a:rPr lang="en-GB" dirty="0" err="1" smtClean="0">
                <a:solidFill>
                  <a:sysClr val="windowText" lastClr="000000"/>
                </a:solidFill>
                <a:latin typeface="+mj-lt"/>
              </a:rPr>
              <a:t>CoE</a:t>
            </a:r>
            <a:r>
              <a:rPr lang="en-GB" dirty="0" smtClean="0">
                <a:solidFill>
                  <a:sysClr val="windowText" lastClr="000000"/>
                </a:solidFill>
                <a:latin typeface="+mj-lt"/>
              </a:rPr>
              <a:t> (</a:t>
            </a:r>
            <a:r>
              <a:rPr lang="en-GB" dirty="0" err="1" smtClean="0">
                <a:solidFill>
                  <a:sysClr val="windowText" lastClr="000000"/>
                </a:solidFill>
                <a:latin typeface="+mj-lt"/>
              </a:rPr>
              <a:t>nilai</a:t>
            </a:r>
            <a:r>
              <a:rPr lang="en-GB" dirty="0" smtClean="0">
                <a:solidFill>
                  <a:sysClr val="windowText" lastClr="000000"/>
                </a:solidFill>
                <a:latin typeface="+mj-lt"/>
              </a:rPr>
              <a:t> </a:t>
            </a:r>
            <a:r>
              <a:rPr lang="en-GB" dirty="0" err="1" smtClean="0">
                <a:solidFill>
                  <a:sysClr val="windowText" lastClr="000000"/>
                </a:solidFill>
                <a:latin typeface="+mj-lt"/>
              </a:rPr>
              <a:t>CoE</a:t>
            </a:r>
            <a:r>
              <a:rPr lang="en-GB" dirty="0" smtClean="0">
                <a:solidFill>
                  <a:sysClr val="windowText" lastClr="000000"/>
                </a:solidFill>
                <a:latin typeface="+mj-lt"/>
              </a:rPr>
              <a:t> 100%)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err="1" smtClean="0">
                <a:solidFill>
                  <a:sysClr val="windowText" lastClr="000000"/>
                </a:solidFill>
                <a:latin typeface="+mj-lt"/>
              </a:rPr>
              <a:t>Keterwakilan</a:t>
            </a:r>
            <a:r>
              <a:rPr lang="en-GB" dirty="0" smtClean="0">
                <a:solidFill>
                  <a:sysClr val="windowText" lastClr="000000"/>
                </a:solidFill>
                <a:latin typeface="+mj-lt"/>
              </a:rPr>
              <a:t> </a:t>
            </a:r>
            <a:r>
              <a:rPr lang="en-GB" dirty="0" err="1" smtClean="0">
                <a:solidFill>
                  <a:sysClr val="windowText" lastClr="000000"/>
                </a:solidFill>
                <a:latin typeface="+mj-lt"/>
              </a:rPr>
              <a:t>untuk</a:t>
            </a:r>
            <a:r>
              <a:rPr lang="en-GB" dirty="0" smtClean="0">
                <a:solidFill>
                  <a:sysClr val="windowText" lastClr="000000"/>
                </a:solidFill>
                <a:latin typeface="+mj-lt"/>
              </a:rPr>
              <a:t> </a:t>
            </a:r>
            <a:r>
              <a:rPr lang="en-GB" dirty="0" err="1" smtClean="0">
                <a:solidFill>
                  <a:sysClr val="windowText" lastClr="000000"/>
                </a:solidFill>
                <a:latin typeface="+mj-lt"/>
              </a:rPr>
              <a:t>tiap</a:t>
            </a:r>
            <a:r>
              <a:rPr lang="en-GB" dirty="0" smtClean="0">
                <a:solidFill>
                  <a:sysClr val="windowText" lastClr="000000"/>
                </a:solidFill>
                <a:latin typeface="+mj-lt"/>
              </a:rPr>
              <a:t> regional </a:t>
            </a:r>
            <a:r>
              <a:rPr lang="en-GB" dirty="0" err="1" smtClean="0">
                <a:solidFill>
                  <a:sysClr val="windowText" lastClr="000000"/>
                </a:solidFill>
                <a:latin typeface="+mj-lt"/>
              </a:rPr>
              <a:t>atau</a:t>
            </a:r>
            <a:r>
              <a:rPr lang="en-GB" dirty="0" smtClean="0">
                <a:solidFill>
                  <a:sysClr val="windowText" lastClr="000000"/>
                </a:solidFill>
                <a:latin typeface="+mj-lt"/>
              </a:rPr>
              <a:t> K/L/I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>
              <a:solidFill>
                <a:sysClr val="windowText" lastClr="00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236927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TextBox 82"/>
          <p:cNvSpPr txBox="1"/>
          <p:nvPr/>
        </p:nvSpPr>
        <p:spPr>
          <a:xfrm>
            <a:off x="309484" y="233046"/>
            <a:ext cx="4223191" cy="195932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en-GB" sz="800" b="1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CoE</a:t>
            </a:r>
            <a:r>
              <a:rPr lang="en-GB" sz="8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Progress</a:t>
            </a:r>
            <a:endParaRPr lang="en-GB" sz="800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r>
              <a:rPr lang="en-GB" sz="8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Oktober</a:t>
            </a:r>
            <a:r>
              <a:rPr lang="en-GB" sz="8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2017</a:t>
            </a:r>
            <a:endParaRPr lang="en-GB" sz="8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405" name="Title 1"/>
          <p:cNvSpPr>
            <a:spLocks noGrp="1"/>
          </p:cNvSpPr>
          <p:nvPr>
            <p:ph type="title"/>
          </p:nvPr>
        </p:nvSpPr>
        <p:spPr>
          <a:xfrm>
            <a:off x="433279" y="647141"/>
            <a:ext cx="8416871" cy="385996"/>
          </a:xfrm>
        </p:spPr>
        <p:txBody>
          <a:bodyPr/>
          <a:lstStyle/>
          <a:p>
            <a:r>
              <a:rPr lang="en-GB" sz="14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Kriteria</a:t>
            </a:r>
            <a:r>
              <a:rPr lang="en-GB" sz="14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4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Pemilihan</a:t>
            </a:r>
            <a:r>
              <a:rPr lang="en-GB" sz="14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(2/2)</a:t>
            </a:r>
            <a:endParaRPr lang="en-GB" sz="14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331" name="Content Placeholder 2"/>
          <p:cNvSpPr txBox="1">
            <a:spLocks/>
          </p:cNvSpPr>
          <p:nvPr/>
        </p:nvSpPr>
        <p:spPr bwMode="auto">
          <a:xfrm>
            <a:off x="309486" y="1637298"/>
            <a:ext cx="2222350" cy="2518627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 wrap="square" lIns="36000" tIns="0" rIns="36000" bIns="0" anchor="ctr" anchorCtr="0">
            <a:noAutofit/>
          </a:bodyPr>
          <a:lstStyle/>
          <a:p>
            <a:pPr lvl="0" algn="ctr" defTabSz="914108" fontAlgn="base">
              <a:spcBef>
                <a:spcPct val="0"/>
              </a:spcBef>
              <a:defRPr/>
            </a:pPr>
            <a:r>
              <a:rPr lang="en-GB" sz="1600" b="1" i="1" kern="0" dirty="0" err="1">
                <a:solidFill>
                  <a:srgbClr val="FFFFFF"/>
                </a:solidFill>
                <a:latin typeface="+mj-lt"/>
              </a:rPr>
              <a:t>Jejaring</a:t>
            </a:r>
            <a:r>
              <a:rPr lang="en-GB" sz="1600" b="1" i="1" kern="0" dirty="0">
                <a:solidFill>
                  <a:srgbClr val="FFFFFF"/>
                </a:solidFill>
                <a:latin typeface="+mj-lt"/>
              </a:rPr>
              <a:t> </a:t>
            </a:r>
            <a:r>
              <a:rPr lang="en-GB" sz="1600" b="1" i="1" kern="0" dirty="0" err="1">
                <a:solidFill>
                  <a:srgbClr val="FFFFFF"/>
                </a:solidFill>
                <a:latin typeface="+mj-lt"/>
              </a:rPr>
              <a:t>Tenaga</a:t>
            </a:r>
            <a:r>
              <a:rPr lang="en-GB" sz="1600" b="1" i="1" kern="0" dirty="0">
                <a:solidFill>
                  <a:srgbClr val="FFFFFF"/>
                </a:solidFill>
                <a:latin typeface="+mj-lt"/>
              </a:rPr>
              <a:t> </a:t>
            </a:r>
            <a:r>
              <a:rPr lang="en-GB" sz="1600" b="1" i="1" kern="0" dirty="0" err="1">
                <a:solidFill>
                  <a:srgbClr val="FFFFFF"/>
                </a:solidFill>
                <a:latin typeface="+mj-lt"/>
              </a:rPr>
              <a:t>Ahli</a:t>
            </a:r>
            <a:r>
              <a:rPr lang="en-GB" sz="1600" b="1" i="1" kern="0" dirty="0">
                <a:solidFill>
                  <a:srgbClr val="FFFFFF"/>
                </a:solidFill>
                <a:latin typeface="+mj-lt"/>
              </a:rPr>
              <a:t> </a:t>
            </a:r>
            <a:r>
              <a:rPr lang="en-GB" sz="1600" b="1" i="1" kern="0" dirty="0" err="1">
                <a:solidFill>
                  <a:srgbClr val="FFFFFF"/>
                </a:solidFill>
                <a:latin typeface="+mj-lt"/>
              </a:rPr>
              <a:t>CoE</a:t>
            </a:r>
            <a:endParaRPr kumimoji="0" lang="en-GB" sz="1600" b="1" i="1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j-lt"/>
            </a:endParaRPr>
          </a:p>
        </p:txBody>
      </p:sp>
      <p:sp>
        <p:nvSpPr>
          <p:cNvPr id="24" name="Rectangle 23"/>
          <p:cNvSpPr/>
          <p:nvPr/>
        </p:nvSpPr>
        <p:spPr bwMode="ltGray">
          <a:xfrm>
            <a:off x="2627783" y="1637297"/>
            <a:ext cx="6222363" cy="2518627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ysClr val="windowText" lastClr="000000"/>
                </a:solidFill>
                <a:latin typeface="+mj-lt"/>
              </a:rPr>
              <a:t>Lulus 12 </a:t>
            </a:r>
            <a:r>
              <a:rPr lang="en-GB" dirty="0" err="1" smtClean="0">
                <a:solidFill>
                  <a:sysClr val="windowText" lastClr="000000"/>
                </a:solidFill>
                <a:latin typeface="+mj-lt"/>
              </a:rPr>
              <a:t>modul</a:t>
            </a:r>
            <a:r>
              <a:rPr lang="en-GB" dirty="0" smtClean="0">
                <a:solidFill>
                  <a:sysClr val="windowText" lastClr="000000"/>
                </a:solidFill>
                <a:latin typeface="+mj-lt"/>
              </a:rPr>
              <a:t> </a:t>
            </a:r>
            <a:r>
              <a:rPr lang="en-GB" dirty="0" err="1" smtClean="0">
                <a:solidFill>
                  <a:sysClr val="windowText" lastClr="000000"/>
                </a:solidFill>
                <a:latin typeface="+mj-lt"/>
              </a:rPr>
              <a:t>kemampuan</a:t>
            </a:r>
            <a:r>
              <a:rPr lang="en-GB" dirty="0" smtClean="0">
                <a:solidFill>
                  <a:sysClr val="windowText" lastClr="000000"/>
                </a:solidFill>
                <a:latin typeface="+mj-lt"/>
              </a:rPr>
              <a:t> </a:t>
            </a:r>
            <a:r>
              <a:rPr lang="en-GB" dirty="0" err="1" smtClean="0">
                <a:solidFill>
                  <a:sysClr val="windowText" lastClr="000000"/>
                </a:solidFill>
                <a:latin typeface="+mj-lt"/>
              </a:rPr>
              <a:t>manajerial</a:t>
            </a:r>
            <a:r>
              <a:rPr lang="en-GB" dirty="0" smtClean="0">
                <a:solidFill>
                  <a:sysClr val="windowText" lastClr="000000"/>
                </a:solidFill>
                <a:latin typeface="+mj-lt"/>
              </a:rPr>
              <a:t> </a:t>
            </a:r>
            <a:r>
              <a:rPr lang="en-GB" dirty="0" err="1" smtClean="0">
                <a:solidFill>
                  <a:sysClr val="windowText" lastClr="000000"/>
                </a:solidFill>
                <a:latin typeface="+mj-lt"/>
              </a:rPr>
              <a:t>dengan</a:t>
            </a:r>
            <a:r>
              <a:rPr lang="en-GB" dirty="0" smtClean="0">
                <a:solidFill>
                  <a:sysClr val="windowText" lastClr="000000"/>
                </a:solidFill>
                <a:latin typeface="+mj-lt"/>
              </a:rPr>
              <a:t> </a:t>
            </a:r>
            <a:r>
              <a:rPr lang="en-GB" dirty="0" err="1" smtClean="0">
                <a:solidFill>
                  <a:sysClr val="windowText" lastClr="000000"/>
                </a:solidFill>
                <a:latin typeface="+mj-lt"/>
              </a:rPr>
              <a:t>nilai</a:t>
            </a:r>
            <a:r>
              <a:rPr lang="en-GB" dirty="0" smtClean="0">
                <a:solidFill>
                  <a:sysClr val="windowText" lastClr="000000"/>
                </a:solidFill>
                <a:latin typeface="+mj-lt"/>
              </a:rPr>
              <a:t> rata-rata </a:t>
            </a:r>
            <a:r>
              <a:rPr lang="en-GB" dirty="0" err="1" smtClean="0">
                <a:solidFill>
                  <a:sysClr val="windowText" lastClr="000000"/>
                </a:solidFill>
                <a:latin typeface="+mj-lt"/>
              </a:rPr>
              <a:t>keseluruhan</a:t>
            </a:r>
            <a:r>
              <a:rPr lang="en-GB" dirty="0" smtClean="0">
                <a:solidFill>
                  <a:sysClr val="windowText" lastClr="000000"/>
                </a:solidFill>
                <a:latin typeface="+mj-lt"/>
              </a:rPr>
              <a:t> </a:t>
            </a:r>
            <a:r>
              <a:rPr lang="en-GB" dirty="0" err="1" smtClean="0">
                <a:solidFill>
                  <a:sysClr val="windowText" lastClr="000000"/>
                </a:solidFill>
                <a:latin typeface="+mj-lt"/>
              </a:rPr>
              <a:t>modul</a:t>
            </a:r>
            <a:r>
              <a:rPr lang="en-GB" dirty="0" smtClean="0">
                <a:solidFill>
                  <a:sysClr val="windowText" lastClr="000000"/>
                </a:solidFill>
                <a:latin typeface="+mj-lt"/>
              </a:rPr>
              <a:t> </a:t>
            </a:r>
            <a:r>
              <a:rPr lang="en-GB" dirty="0" err="1" smtClean="0">
                <a:solidFill>
                  <a:sysClr val="windowText" lastClr="000000"/>
                </a:solidFill>
                <a:latin typeface="+mj-lt"/>
              </a:rPr>
              <a:t>diatas</a:t>
            </a:r>
            <a:r>
              <a:rPr lang="en-GB" dirty="0" smtClean="0">
                <a:solidFill>
                  <a:sysClr val="windowText" lastClr="000000"/>
                </a:solidFill>
                <a:latin typeface="+mj-lt"/>
              </a:rPr>
              <a:t> 8.00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err="1" smtClean="0">
                <a:solidFill>
                  <a:sysClr val="windowText" lastClr="000000"/>
                </a:solidFill>
                <a:latin typeface="+mj-lt"/>
              </a:rPr>
              <a:t>Keikutsertaan</a:t>
            </a:r>
            <a:r>
              <a:rPr lang="en-GB" dirty="0" smtClean="0">
                <a:solidFill>
                  <a:sysClr val="windowText" lastClr="000000"/>
                </a:solidFill>
                <a:latin typeface="+mj-lt"/>
              </a:rPr>
              <a:t> </a:t>
            </a:r>
            <a:r>
              <a:rPr lang="en-GB" dirty="0" err="1" smtClean="0">
                <a:solidFill>
                  <a:sysClr val="windowText" lastClr="000000"/>
                </a:solidFill>
                <a:latin typeface="+mj-lt"/>
              </a:rPr>
              <a:t>dalam</a:t>
            </a:r>
            <a:r>
              <a:rPr lang="en-GB" dirty="0" smtClean="0">
                <a:solidFill>
                  <a:sysClr val="windowText" lastClr="000000"/>
                </a:solidFill>
                <a:latin typeface="+mj-lt"/>
              </a:rPr>
              <a:t> </a:t>
            </a:r>
            <a:r>
              <a:rPr lang="en-GB" dirty="0" err="1" smtClean="0">
                <a:solidFill>
                  <a:sysClr val="windowText" lastClr="000000"/>
                </a:solidFill>
                <a:latin typeface="+mj-lt"/>
              </a:rPr>
              <a:t>sesi</a:t>
            </a:r>
            <a:r>
              <a:rPr lang="en-GB" dirty="0" smtClean="0">
                <a:solidFill>
                  <a:sysClr val="windowText" lastClr="000000"/>
                </a:solidFill>
                <a:latin typeface="+mj-lt"/>
              </a:rPr>
              <a:t> mentoring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err="1" smtClean="0">
                <a:solidFill>
                  <a:sysClr val="windowText" lastClr="000000"/>
                </a:solidFill>
                <a:latin typeface="+mj-lt"/>
              </a:rPr>
              <a:t>Keaktifan</a:t>
            </a:r>
            <a:r>
              <a:rPr lang="en-GB" dirty="0" smtClean="0">
                <a:solidFill>
                  <a:sysClr val="windowText" lastClr="000000"/>
                </a:solidFill>
                <a:latin typeface="+mj-lt"/>
              </a:rPr>
              <a:t> </a:t>
            </a:r>
            <a:r>
              <a:rPr lang="en-GB" dirty="0" err="1" smtClean="0">
                <a:solidFill>
                  <a:sysClr val="windowText" lastClr="000000"/>
                </a:solidFill>
                <a:latin typeface="+mj-lt"/>
              </a:rPr>
              <a:t>dan</a:t>
            </a:r>
            <a:r>
              <a:rPr lang="en-GB" dirty="0" smtClean="0">
                <a:solidFill>
                  <a:sysClr val="windowText" lastClr="000000"/>
                </a:solidFill>
                <a:latin typeface="+mj-lt"/>
              </a:rPr>
              <a:t> </a:t>
            </a:r>
            <a:r>
              <a:rPr lang="en-GB" dirty="0" err="1" smtClean="0">
                <a:solidFill>
                  <a:sysClr val="windowText" lastClr="000000"/>
                </a:solidFill>
                <a:latin typeface="+mj-lt"/>
              </a:rPr>
              <a:t>ketrampilan</a:t>
            </a:r>
            <a:r>
              <a:rPr lang="en-GB" dirty="0" smtClean="0">
                <a:solidFill>
                  <a:sysClr val="windowText" lastClr="000000"/>
                </a:solidFill>
                <a:latin typeface="+mj-lt"/>
              </a:rPr>
              <a:t> </a:t>
            </a:r>
            <a:r>
              <a:rPr lang="en-GB" dirty="0" err="1" smtClean="0">
                <a:solidFill>
                  <a:sysClr val="windowText" lastClr="000000"/>
                </a:solidFill>
                <a:latin typeface="+mj-lt"/>
              </a:rPr>
              <a:t>dalam</a:t>
            </a:r>
            <a:r>
              <a:rPr lang="en-GB" dirty="0" smtClean="0">
                <a:solidFill>
                  <a:sysClr val="windowText" lastClr="000000"/>
                </a:solidFill>
                <a:latin typeface="+mj-lt"/>
              </a:rPr>
              <a:t> </a:t>
            </a:r>
            <a:r>
              <a:rPr lang="en-GB" dirty="0" err="1" smtClean="0">
                <a:solidFill>
                  <a:sysClr val="windowText" lastClr="000000"/>
                </a:solidFill>
                <a:latin typeface="+mj-lt"/>
              </a:rPr>
              <a:t>menjalankan</a:t>
            </a:r>
            <a:r>
              <a:rPr lang="en-GB" dirty="0" smtClean="0">
                <a:solidFill>
                  <a:sysClr val="windowText" lastClr="000000"/>
                </a:solidFill>
                <a:latin typeface="+mj-lt"/>
              </a:rPr>
              <a:t> </a:t>
            </a:r>
            <a:r>
              <a:rPr lang="en-GB" dirty="0" err="1" smtClean="0">
                <a:solidFill>
                  <a:sysClr val="windowText" lastClr="000000"/>
                </a:solidFill>
                <a:latin typeface="+mj-lt"/>
              </a:rPr>
              <a:t>dan</a:t>
            </a:r>
            <a:r>
              <a:rPr lang="en-GB" dirty="0" smtClean="0">
                <a:solidFill>
                  <a:sysClr val="windowText" lastClr="000000"/>
                </a:solidFill>
                <a:latin typeface="+mj-lt"/>
              </a:rPr>
              <a:t> </a:t>
            </a:r>
            <a:r>
              <a:rPr lang="en-GB" dirty="0" err="1" smtClean="0">
                <a:solidFill>
                  <a:sysClr val="windowText" lastClr="000000"/>
                </a:solidFill>
                <a:latin typeface="+mj-lt"/>
              </a:rPr>
              <a:t>mendukung</a:t>
            </a:r>
            <a:r>
              <a:rPr lang="en-GB" dirty="0" smtClean="0">
                <a:solidFill>
                  <a:sysClr val="windowText" lastClr="000000"/>
                </a:solidFill>
                <a:latin typeface="+mj-lt"/>
              </a:rPr>
              <a:t> program </a:t>
            </a:r>
            <a:r>
              <a:rPr lang="en-GB" dirty="0" err="1" smtClean="0">
                <a:solidFill>
                  <a:sysClr val="windowText" lastClr="000000"/>
                </a:solidFill>
                <a:latin typeface="+mj-lt"/>
              </a:rPr>
              <a:t>pengembangan</a:t>
            </a:r>
            <a:r>
              <a:rPr lang="en-GB" dirty="0" smtClean="0">
                <a:solidFill>
                  <a:sysClr val="windowText" lastClr="000000"/>
                </a:solidFill>
                <a:latin typeface="+mj-lt"/>
              </a:rPr>
              <a:t> </a:t>
            </a:r>
            <a:r>
              <a:rPr lang="en-GB" dirty="0" err="1" smtClean="0">
                <a:solidFill>
                  <a:sysClr val="windowText" lastClr="000000"/>
                </a:solidFill>
                <a:latin typeface="+mj-lt"/>
              </a:rPr>
              <a:t>organisasi</a:t>
            </a:r>
            <a:endParaRPr lang="en-GB" dirty="0" smtClean="0">
              <a:solidFill>
                <a:sysClr val="windowText" lastClr="000000"/>
              </a:solidFill>
              <a:latin typeface="+mj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>
              <a:solidFill>
                <a:sysClr val="windowText" lastClr="00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11168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6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Daftar</a:t>
            </a:r>
            <a:r>
              <a:rPr lang="en-GB" sz="16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6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Jejaring</a:t>
            </a:r>
            <a:r>
              <a:rPr lang="en-GB" sz="16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6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CoE</a:t>
            </a:r>
            <a:r>
              <a:rPr lang="en-GB" sz="16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6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Nasional</a:t>
            </a:r>
            <a:endParaRPr lang="en-GB" sz="16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14"/>
          </p:nvPr>
        </p:nvSpPr>
        <p:spPr>
          <a:xfrm>
            <a:off x="3453306" y="3527507"/>
            <a:ext cx="2031735" cy="2841013"/>
          </a:xfrm>
        </p:spPr>
        <p:txBody>
          <a:bodyPr/>
          <a:lstStyle/>
          <a:p>
            <a:r>
              <a:rPr lang="en-US" dirty="0" smtClean="0">
                <a:latin typeface="+mj-lt"/>
              </a:rPr>
              <a:t> </a:t>
            </a:r>
            <a:endParaRPr lang="en-GB" dirty="0">
              <a:latin typeface="+mj-lt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8750502"/>
              </p:ext>
            </p:extLst>
          </p:nvPr>
        </p:nvGraphicFramePr>
        <p:xfrm>
          <a:off x="143415" y="915570"/>
          <a:ext cx="4428585" cy="3463003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247787"/>
                <a:gridCol w="1184910"/>
                <a:gridCol w="1987776"/>
                <a:gridCol w="1008112"/>
              </a:tblGrid>
              <a:tr h="154389">
                <a:tc>
                  <a:txBody>
                    <a:bodyPr/>
                    <a:lstStyle/>
                    <a:p>
                      <a:r>
                        <a:rPr lang="en-GB" sz="900" dirty="0" smtClean="0">
                          <a:latin typeface="+mj-lt"/>
                        </a:rPr>
                        <a:t>No</a:t>
                      </a:r>
                      <a:endParaRPr lang="en-GB" sz="900" dirty="0">
                        <a:latin typeface="+mj-lt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 err="1" smtClean="0">
                          <a:latin typeface="+mj-lt"/>
                        </a:rPr>
                        <a:t>ULP</a:t>
                      </a:r>
                      <a:endParaRPr lang="en-GB" sz="900" dirty="0">
                        <a:latin typeface="+mj-lt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 err="1" smtClean="0">
                          <a:latin typeface="+mj-lt"/>
                        </a:rPr>
                        <a:t>Keunggulan</a:t>
                      </a:r>
                      <a:endParaRPr lang="en-GB" sz="900" dirty="0">
                        <a:latin typeface="+mj-lt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 err="1" smtClean="0">
                          <a:latin typeface="+mj-lt"/>
                        </a:rPr>
                        <a:t>Kategori</a:t>
                      </a:r>
                      <a:endParaRPr lang="en-GB" sz="900" dirty="0">
                        <a:latin typeface="+mj-lt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69857">
                <a:tc>
                  <a:txBody>
                    <a:bodyPr/>
                    <a:lstStyle/>
                    <a:p>
                      <a:r>
                        <a:rPr lang="en-US" sz="900" dirty="0" smtClean="0">
                          <a:latin typeface="+mj-lt"/>
                        </a:rPr>
                        <a:t>1</a:t>
                      </a:r>
                      <a:endParaRPr lang="en-GB" sz="900" dirty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dirty="0" err="1" smtClean="0">
                          <a:latin typeface="+mj-lt"/>
                        </a:rPr>
                        <a:t>ITB</a:t>
                      </a:r>
                      <a:endParaRPr lang="en-GB" sz="900" dirty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dirty="0" err="1" smtClean="0">
                          <a:latin typeface="+mj-lt"/>
                        </a:rPr>
                        <a:t>Tugas</a:t>
                      </a:r>
                      <a:r>
                        <a:rPr lang="en-GB" sz="900" dirty="0" smtClean="0">
                          <a:latin typeface="+mj-lt"/>
                        </a:rPr>
                        <a:t> &amp; </a:t>
                      </a:r>
                      <a:r>
                        <a:rPr lang="en-GB" sz="900" dirty="0" err="1" smtClean="0">
                          <a:latin typeface="+mj-lt"/>
                        </a:rPr>
                        <a:t>Peran</a:t>
                      </a:r>
                      <a:r>
                        <a:rPr lang="en-GB" sz="900" dirty="0" smtClean="0">
                          <a:latin typeface="+mj-lt"/>
                        </a:rPr>
                        <a:t> </a:t>
                      </a:r>
                      <a:r>
                        <a:rPr lang="en-GB" sz="900" dirty="0" err="1" smtClean="0">
                          <a:latin typeface="+mj-lt"/>
                        </a:rPr>
                        <a:t>UKPBJ</a:t>
                      </a:r>
                      <a:endParaRPr lang="en-GB" sz="900" dirty="0" smtClean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dirty="0" err="1" smtClean="0">
                          <a:latin typeface="+mj-lt"/>
                        </a:rPr>
                        <a:t>Lembaga</a:t>
                      </a:r>
                      <a:r>
                        <a:rPr lang="en-GB" sz="900" dirty="0" smtClean="0">
                          <a:latin typeface="+mj-lt"/>
                        </a:rPr>
                        <a:t>/</a:t>
                      </a:r>
                      <a:r>
                        <a:rPr lang="en-GB" sz="900" dirty="0" err="1" smtClean="0">
                          <a:latin typeface="+mj-lt"/>
                        </a:rPr>
                        <a:t>Kementerian</a:t>
                      </a:r>
                      <a:r>
                        <a:rPr lang="en-GB" sz="900" dirty="0" smtClean="0">
                          <a:latin typeface="+mj-lt"/>
                        </a:rPr>
                        <a:t>/</a:t>
                      </a:r>
                      <a:r>
                        <a:rPr lang="en-GB" sz="900" dirty="0" err="1" smtClean="0">
                          <a:latin typeface="+mj-lt"/>
                        </a:rPr>
                        <a:t>Institusi</a:t>
                      </a:r>
                      <a:endParaRPr lang="en-GB" sz="900" dirty="0">
                        <a:latin typeface="+mj-lt"/>
                      </a:endParaRPr>
                    </a:p>
                  </a:txBody>
                  <a:tcPr marL="0" marR="0" marT="0" marB="0" anchor="ctr"/>
                </a:tc>
              </a:tr>
              <a:tr h="269857">
                <a:tc>
                  <a:txBody>
                    <a:bodyPr/>
                    <a:lstStyle/>
                    <a:p>
                      <a:r>
                        <a:rPr lang="en-GB" sz="900" dirty="0" smtClean="0">
                          <a:latin typeface="+mj-lt"/>
                        </a:rPr>
                        <a:t>2</a:t>
                      </a:r>
                      <a:endParaRPr lang="en-GB" sz="900" dirty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dirty="0" err="1" smtClean="0">
                          <a:latin typeface="+mj-lt"/>
                        </a:rPr>
                        <a:t>Kementerian</a:t>
                      </a:r>
                      <a:r>
                        <a:rPr lang="en-GB" sz="900" dirty="0" smtClean="0">
                          <a:latin typeface="+mj-lt"/>
                        </a:rPr>
                        <a:t> PU &amp; PR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dirty="0" err="1" smtClean="0">
                          <a:latin typeface="+mj-lt"/>
                        </a:rPr>
                        <a:t>Prosedur</a:t>
                      </a:r>
                      <a:r>
                        <a:rPr lang="en-GB" sz="900" dirty="0" smtClean="0">
                          <a:latin typeface="+mj-lt"/>
                        </a:rPr>
                        <a:t> </a:t>
                      </a:r>
                      <a:r>
                        <a:rPr lang="en-GB" sz="900" dirty="0" err="1" smtClean="0">
                          <a:latin typeface="+mj-lt"/>
                        </a:rPr>
                        <a:t>Operasional</a:t>
                      </a:r>
                      <a:r>
                        <a:rPr lang="en-GB" sz="900" dirty="0" smtClean="0">
                          <a:latin typeface="+mj-lt"/>
                        </a:rPr>
                        <a:t> </a:t>
                      </a:r>
                      <a:r>
                        <a:rPr lang="en-GB" sz="900" dirty="0" err="1" smtClean="0">
                          <a:latin typeface="+mj-lt"/>
                        </a:rPr>
                        <a:t>Standar</a:t>
                      </a:r>
                      <a:r>
                        <a:rPr lang="en-GB" sz="900" dirty="0" smtClean="0">
                          <a:latin typeface="+mj-lt"/>
                        </a:rPr>
                        <a:t> (SOP)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dirty="0" err="1" smtClean="0">
                          <a:latin typeface="+mj-lt"/>
                        </a:rPr>
                        <a:t>Lembaga</a:t>
                      </a:r>
                      <a:r>
                        <a:rPr lang="en-GB" sz="900" dirty="0" smtClean="0">
                          <a:latin typeface="+mj-lt"/>
                        </a:rPr>
                        <a:t>/</a:t>
                      </a:r>
                      <a:r>
                        <a:rPr lang="en-GB" sz="900" dirty="0" err="1" smtClean="0">
                          <a:latin typeface="+mj-lt"/>
                        </a:rPr>
                        <a:t>Kementerian</a:t>
                      </a:r>
                      <a:r>
                        <a:rPr lang="en-GB" sz="900" dirty="0" smtClean="0">
                          <a:latin typeface="+mj-lt"/>
                        </a:rPr>
                        <a:t>/</a:t>
                      </a:r>
                      <a:r>
                        <a:rPr lang="en-GB" sz="900" dirty="0" err="1" smtClean="0">
                          <a:latin typeface="+mj-lt"/>
                        </a:rPr>
                        <a:t>Institusi</a:t>
                      </a:r>
                      <a:endParaRPr lang="en-GB" sz="900" dirty="0">
                        <a:latin typeface="+mj-lt"/>
                      </a:endParaRPr>
                    </a:p>
                  </a:txBody>
                  <a:tcPr marL="0" marR="0" marT="0" marB="0" anchor="ctr"/>
                </a:tc>
              </a:tr>
              <a:tr h="269857">
                <a:tc>
                  <a:txBody>
                    <a:bodyPr/>
                    <a:lstStyle/>
                    <a:p>
                      <a:r>
                        <a:rPr lang="en-GB" sz="900" dirty="0" smtClean="0">
                          <a:latin typeface="+mj-lt"/>
                        </a:rPr>
                        <a:t>3</a:t>
                      </a:r>
                      <a:endParaRPr lang="en-GB" sz="900" dirty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dirty="0" err="1" smtClean="0">
                          <a:latin typeface="+mj-lt"/>
                        </a:rPr>
                        <a:t>Kementerian</a:t>
                      </a:r>
                      <a:r>
                        <a:rPr lang="en-GB" sz="900" dirty="0" smtClean="0">
                          <a:latin typeface="+mj-lt"/>
                        </a:rPr>
                        <a:t> </a:t>
                      </a:r>
                      <a:r>
                        <a:rPr lang="en-GB" sz="900" dirty="0" err="1" smtClean="0">
                          <a:latin typeface="+mj-lt"/>
                        </a:rPr>
                        <a:t>Keuangan</a:t>
                      </a:r>
                      <a:endParaRPr lang="en-GB" sz="900" dirty="0" smtClean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dirty="0" err="1" smtClean="0">
                          <a:latin typeface="+mj-lt"/>
                        </a:rPr>
                        <a:t>Manajemen</a:t>
                      </a:r>
                      <a:r>
                        <a:rPr lang="en-GB" sz="900" dirty="0" smtClean="0">
                          <a:latin typeface="+mj-lt"/>
                        </a:rPr>
                        <a:t> </a:t>
                      </a:r>
                      <a:r>
                        <a:rPr lang="en-GB" sz="900" dirty="0" err="1" smtClean="0">
                          <a:latin typeface="+mj-lt"/>
                        </a:rPr>
                        <a:t>Kinerja</a:t>
                      </a:r>
                      <a:endParaRPr lang="en-GB" sz="900" dirty="0" smtClean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dirty="0" err="1" smtClean="0">
                          <a:latin typeface="+mj-lt"/>
                        </a:rPr>
                        <a:t>Lembaga</a:t>
                      </a:r>
                      <a:r>
                        <a:rPr lang="en-GB" sz="900" dirty="0" smtClean="0">
                          <a:latin typeface="+mj-lt"/>
                        </a:rPr>
                        <a:t>/</a:t>
                      </a:r>
                      <a:r>
                        <a:rPr lang="en-GB" sz="900" dirty="0" err="1" smtClean="0">
                          <a:latin typeface="+mj-lt"/>
                        </a:rPr>
                        <a:t>Kementerian</a:t>
                      </a:r>
                      <a:r>
                        <a:rPr lang="en-GB" sz="900" dirty="0" smtClean="0">
                          <a:latin typeface="+mj-lt"/>
                        </a:rPr>
                        <a:t>/</a:t>
                      </a:r>
                      <a:r>
                        <a:rPr lang="en-GB" sz="900" dirty="0" err="1" smtClean="0">
                          <a:latin typeface="+mj-lt"/>
                        </a:rPr>
                        <a:t>Institusi</a:t>
                      </a:r>
                      <a:endParaRPr lang="en-GB" sz="900" dirty="0">
                        <a:latin typeface="+mj-lt"/>
                      </a:endParaRPr>
                    </a:p>
                  </a:txBody>
                  <a:tcPr marL="0" marR="0" marT="0" marB="0" anchor="ctr"/>
                </a:tc>
              </a:tr>
              <a:tr h="269857">
                <a:tc>
                  <a:txBody>
                    <a:bodyPr/>
                    <a:lstStyle/>
                    <a:p>
                      <a:r>
                        <a:rPr lang="en-GB" sz="900" dirty="0" smtClean="0">
                          <a:latin typeface="+mj-lt"/>
                        </a:rPr>
                        <a:t>4</a:t>
                      </a:r>
                      <a:endParaRPr lang="en-GB" sz="900" dirty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dirty="0" err="1" smtClean="0">
                          <a:latin typeface="+mj-lt"/>
                        </a:rPr>
                        <a:t>Provinsi</a:t>
                      </a:r>
                      <a:r>
                        <a:rPr lang="en-GB" sz="900" dirty="0" smtClean="0">
                          <a:latin typeface="+mj-lt"/>
                        </a:rPr>
                        <a:t> </a:t>
                      </a:r>
                      <a:r>
                        <a:rPr lang="en-GB" sz="900" dirty="0" err="1" smtClean="0">
                          <a:latin typeface="+mj-lt"/>
                        </a:rPr>
                        <a:t>DKI</a:t>
                      </a:r>
                      <a:r>
                        <a:rPr lang="en-GB" sz="900" dirty="0" smtClean="0">
                          <a:latin typeface="+mj-lt"/>
                        </a:rPr>
                        <a:t> Jakarta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dirty="0" err="1" smtClean="0">
                          <a:latin typeface="+mj-lt"/>
                        </a:rPr>
                        <a:t>Visi</a:t>
                      </a:r>
                      <a:r>
                        <a:rPr lang="en-GB" sz="900" dirty="0" smtClean="0">
                          <a:latin typeface="+mj-lt"/>
                        </a:rPr>
                        <a:t> </a:t>
                      </a:r>
                      <a:r>
                        <a:rPr lang="en-GB" sz="900" dirty="0" err="1" smtClean="0">
                          <a:latin typeface="+mj-lt"/>
                        </a:rPr>
                        <a:t>Strategis</a:t>
                      </a:r>
                      <a:endParaRPr lang="en-GB" sz="900" dirty="0" smtClean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70321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 err="1" smtClean="0">
                          <a:latin typeface="+mj-lt"/>
                        </a:rPr>
                        <a:t>Lembaga</a:t>
                      </a:r>
                      <a:r>
                        <a:rPr lang="en-GB" sz="900" dirty="0" smtClean="0">
                          <a:latin typeface="+mj-lt"/>
                        </a:rPr>
                        <a:t>/</a:t>
                      </a:r>
                      <a:r>
                        <a:rPr lang="en-GB" sz="900" dirty="0" err="1" smtClean="0">
                          <a:latin typeface="+mj-lt"/>
                        </a:rPr>
                        <a:t>Kementerian</a:t>
                      </a:r>
                      <a:r>
                        <a:rPr lang="en-GB" sz="900" dirty="0" smtClean="0">
                          <a:latin typeface="+mj-lt"/>
                        </a:rPr>
                        <a:t>/</a:t>
                      </a:r>
                      <a:r>
                        <a:rPr lang="en-GB" sz="900" dirty="0" err="1" smtClean="0">
                          <a:latin typeface="+mj-lt"/>
                        </a:rPr>
                        <a:t>Institusi</a:t>
                      </a:r>
                      <a:endParaRPr lang="en-GB" sz="900" dirty="0" smtClean="0">
                        <a:latin typeface="+mj-lt"/>
                      </a:endParaRPr>
                    </a:p>
                  </a:txBody>
                  <a:tcPr marL="0" marR="0" marT="0" marB="0" anchor="ctr"/>
                </a:tc>
              </a:tr>
              <a:tr h="154389">
                <a:tc>
                  <a:txBody>
                    <a:bodyPr/>
                    <a:lstStyle/>
                    <a:p>
                      <a:r>
                        <a:rPr lang="en-GB" sz="900" dirty="0" smtClean="0">
                          <a:latin typeface="+mj-lt"/>
                        </a:rPr>
                        <a:t>5</a:t>
                      </a:r>
                      <a:endParaRPr lang="en-GB" sz="900" dirty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dirty="0" err="1" smtClean="0">
                          <a:latin typeface="+mj-lt"/>
                        </a:rPr>
                        <a:t>Kabupaten</a:t>
                      </a:r>
                      <a:r>
                        <a:rPr lang="en-GB" sz="900" dirty="0" smtClean="0">
                          <a:latin typeface="+mj-lt"/>
                        </a:rPr>
                        <a:t> </a:t>
                      </a:r>
                      <a:r>
                        <a:rPr lang="en-GB" sz="900" dirty="0" err="1" smtClean="0">
                          <a:latin typeface="+mj-lt"/>
                        </a:rPr>
                        <a:t>Sukabumi</a:t>
                      </a:r>
                      <a:endParaRPr lang="en-GB" sz="900" dirty="0" smtClean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dirty="0" smtClean="0">
                          <a:latin typeface="+mj-lt"/>
                        </a:rPr>
                        <a:t>Organization Performance Target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dirty="0" err="1" smtClean="0">
                          <a:latin typeface="+mj-lt"/>
                        </a:rPr>
                        <a:t>Jawa</a:t>
                      </a:r>
                      <a:endParaRPr lang="en-GB" sz="900" dirty="0">
                        <a:latin typeface="+mj-lt"/>
                      </a:endParaRPr>
                    </a:p>
                  </a:txBody>
                  <a:tcPr marL="0" marR="0" marT="0" marB="0" anchor="ctr"/>
                </a:tc>
              </a:tr>
              <a:tr h="246566">
                <a:tc>
                  <a:txBody>
                    <a:bodyPr/>
                    <a:lstStyle/>
                    <a:p>
                      <a:r>
                        <a:rPr lang="en-GB" sz="900" dirty="0" smtClean="0">
                          <a:latin typeface="+mj-lt"/>
                        </a:rPr>
                        <a:t>6</a:t>
                      </a:r>
                      <a:endParaRPr lang="en-GB" sz="900" dirty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dirty="0" smtClean="0">
                          <a:latin typeface="+mj-lt"/>
                        </a:rPr>
                        <a:t>Kota Bandung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dirty="0" err="1" smtClean="0">
                          <a:latin typeface="+mj-lt"/>
                        </a:rPr>
                        <a:t>Penerapan</a:t>
                      </a:r>
                      <a:r>
                        <a:rPr lang="en-GB" sz="900" dirty="0" smtClean="0">
                          <a:latin typeface="+mj-lt"/>
                        </a:rPr>
                        <a:t> </a:t>
                      </a:r>
                      <a:r>
                        <a:rPr lang="en-GB" sz="900" dirty="0" err="1" smtClean="0">
                          <a:latin typeface="+mj-lt"/>
                        </a:rPr>
                        <a:t>Sistem</a:t>
                      </a:r>
                      <a:endParaRPr lang="en-GB" sz="900" dirty="0" smtClean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smtClean="0">
                          <a:latin typeface="+mj-lt"/>
                        </a:rPr>
                        <a:t>Jawa</a:t>
                      </a:r>
                      <a:endParaRPr lang="en-GB" sz="900" dirty="0">
                        <a:latin typeface="+mj-lt"/>
                      </a:endParaRPr>
                    </a:p>
                  </a:txBody>
                  <a:tcPr marL="0" marR="0" marT="0" marB="0" anchor="ctr"/>
                </a:tc>
              </a:tr>
              <a:tr h="156072">
                <a:tc>
                  <a:txBody>
                    <a:bodyPr/>
                    <a:lstStyle/>
                    <a:p>
                      <a:r>
                        <a:rPr lang="en-GB" sz="900" dirty="0" smtClean="0">
                          <a:latin typeface="+mj-lt"/>
                        </a:rPr>
                        <a:t>7</a:t>
                      </a:r>
                      <a:endParaRPr lang="en-GB" sz="900" dirty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dirty="0" smtClean="0">
                          <a:latin typeface="+mj-lt"/>
                        </a:rPr>
                        <a:t>Kota </a:t>
                      </a:r>
                      <a:r>
                        <a:rPr lang="en-GB" sz="900" dirty="0" err="1" smtClean="0">
                          <a:latin typeface="+mj-lt"/>
                        </a:rPr>
                        <a:t>Sukabumi</a:t>
                      </a:r>
                      <a:endParaRPr lang="en-GB" sz="900" dirty="0" smtClean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dirty="0" err="1" smtClean="0">
                          <a:latin typeface="+mj-lt"/>
                        </a:rPr>
                        <a:t>Manajemen</a:t>
                      </a:r>
                      <a:r>
                        <a:rPr lang="en-GB" sz="900" dirty="0" smtClean="0">
                          <a:latin typeface="+mj-lt"/>
                        </a:rPr>
                        <a:t> </a:t>
                      </a:r>
                      <a:r>
                        <a:rPr lang="en-GB" sz="900" dirty="0" err="1" smtClean="0">
                          <a:latin typeface="+mj-lt"/>
                        </a:rPr>
                        <a:t>Pemangku</a:t>
                      </a:r>
                      <a:r>
                        <a:rPr lang="en-GB" sz="900" dirty="0" smtClean="0">
                          <a:latin typeface="+mj-lt"/>
                        </a:rPr>
                        <a:t> </a:t>
                      </a:r>
                      <a:r>
                        <a:rPr lang="en-GB" sz="900" dirty="0" err="1" smtClean="0">
                          <a:latin typeface="+mj-lt"/>
                        </a:rPr>
                        <a:t>Kepentingan</a:t>
                      </a:r>
                      <a:endParaRPr lang="en-GB" sz="900" dirty="0" smtClean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smtClean="0">
                          <a:latin typeface="+mj-lt"/>
                        </a:rPr>
                        <a:t>Jawa</a:t>
                      </a:r>
                      <a:endParaRPr lang="en-GB" sz="900" dirty="0">
                        <a:latin typeface="+mj-lt"/>
                      </a:endParaRPr>
                    </a:p>
                  </a:txBody>
                  <a:tcPr marL="0" marR="0" marT="0" marB="0" anchor="ctr"/>
                </a:tc>
              </a:tr>
              <a:tr h="156072">
                <a:tc>
                  <a:txBody>
                    <a:bodyPr/>
                    <a:lstStyle/>
                    <a:p>
                      <a:r>
                        <a:rPr lang="en-GB" sz="900" dirty="0" smtClean="0">
                          <a:latin typeface="+mj-lt"/>
                        </a:rPr>
                        <a:t>8</a:t>
                      </a:r>
                      <a:endParaRPr lang="en-GB" sz="900" dirty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dirty="0" smtClean="0">
                          <a:latin typeface="+mj-lt"/>
                        </a:rPr>
                        <a:t>Kota Yogyakarta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dirty="0" err="1" smtClean="0">
                          <a:latin typeface="+mj-lt"/>
                        </a:rPr>
                        <a:t>Hubungan</a:t>
                      </a:r>
                      <a:r>
                        <a:rPr lang="en-GB" sz="900" dirty="0" smtClean="0">
                          <a:latin typeface="+mj-lt"/>
                        </a:rPr>
                        <a:t> </a:t>
                      </a:r>
                      <a:r>
                        <a:rPr lang="en-GB" sz="900" dirty="0" err="1" smtClean="0">
                          <a:latin typeface="+mj-lt"/>
                        </a:rPr>
                        <a:t>Pimpinan</a:t>
                      </a:r>
                      <a:r>
                        <a:rPr lang="en-GB" sz="900" dirty="0" smtClean="0">
                          <a:latin typeface="+mj-lt"/>
                        </a:rPr>
                        <a:t> </a:t>
                      </a:r>
                      <a:r>
                        <a:rPr lang="en-GB" sz="900" dirty="0" err="1" smtClean="0">
                          <a:latin typeface="+mj-lt"/>
                        </a:rPr>
                        <a:t>dengan</a:t>
                      </a:r>
                      <a:r>
                        <a:rPr lang="en-GB" sz="900" dirty="0" smtClean="0">
                          <a:latin typeface="+mj-lt"/>
                        </a:rPr>
                        <a:t> </a:t>
                      </a:r>
                      <a:r>
                        <a:rPr lang="en-GB" sz="900" dirty="0" err="1" smtClean="0">
                          <a:latin typeface="+mj-lt"/>
                        </a:rPr>
                        <a:t>Pemangku</a:t>
                      </a:r>
                      <a:r>
                        <a:rPr lang="en-GB" sz="900" dirty="0" smtClean="0">
                          <a:latin typeface="+mj-lt"/>
                        </a:rPr>
                        <a:t> </a:t>
                      </a:r>
                      <a:r>
                        <a:rPr lang="en-GB" sz="900" dirty="0" err="1" smtClean="0">
                          <a:latin typeface="+mj-lt"/>
                        </a:rPr>
                        <a:t>Kepentingan</a:t>
                      </a:r>
                      <a:endParaRPr lang="en-GB" sz="900" dirty="0" smtClean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smtClean="0">
                          <a:latin typeface="+mj-lt"/>
                        </a:rPr>
                        <a:t>Jawa</a:t>
                      </a:r>
                      <a:endParaRPr lang="en-GB" sz="900" dirty="0">
                        <a:latin typeface="+mj-lt"/>
                      </a:endParaRPr>
                    </a:p>
                  </a:txBody>
                  <a:tcPr marL="0" marR="0" marT="0" marB="0" anchor="ctr"/>
                </a:tc>
              </a:tr>
              <a:tr h="154389">
                <a:tc>
                  <a:txBody>
                    <a:bodyPr/>
                    <a:lstStyle/>
                    <a:p>
                      <a:r>
                        <a:rPr lang="en-GB" sz="900" dirty="0" smtClean="0">
                          <a:latin typeface="+mj-lt"/>
                        </a:rPr>
                        <a:t>9</a:t>
                      </a:r>
                      <a:endParaRPr lang="en-GB" sz="900" dirty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dirty="0" err="1" smtClean="0">
                          <a:latin typeface="+mj-lt"/>
                        </a:rPr>
                        <a:t>Kabupaten</a:t>
                      </a:r>
                      <a:r>
                        <a:rPr lang="en-GB" sz="900" dirty="0" smtClean="0">
                          <a:latin typeface="+mj-lt"/>
                        </a:rPr>
                        <a:t> Gresik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dirty="0" err="1" smtClean="0">
                          <a:latin typeface="+mj-lt"/>
                        </a:rPr>
                        <a:t>Hubungan</a:t>
                      </a:r>
                      <a:r>
                        <a:rPr lang="en-GB" sz="900" dirty="0" smtClean="0">
                          <a:latin typeface="+mj-lt"/>
                        </a:rPr>
                        <a:t> </a:t>
                      </a:r>
                      <a:r>
                        <a:rPr lang="en-GB" sz="900" dirty="0" err="1" smtClean="0">
                          <a:latin typeface="+mj-lt"/>
                        </a:rPr>
                        <a:t>pimpinan</a:t>
                      </a:r>
                      <a:r>
                        <a:rPr lang="en-GB" sz="900" dirty="0" smtClean="0">
                          <a:latin typeface="+mj-lt"/>
                        </a:rPr>
                        <a:t> </a:t>
                      </a:r>
                      <a:r>
                        <a:rPr lang="en-GB" sz="900" dirty="0" err="1" smtClean="0">
                          <a:latin typeface="+mj-lt"/>
                        </a:rPr>
                        <a:t>dengan</a:t>
                      </a:r>
                      <a:r>
                        <a:rPr lang="en-GB" sz="900" dirty="0" smtClean="0">
                          <a:latin typeface="+mj-lt"/>
                        </a:rPr>
                        <a:t> </a:t>
                      </a:r>
                      <a:r>
                        <a:rPr lang="en-GB" sz="900" dirty="0" err="1" smtClean="0">
                          <a:latin typeface="+mj-lt"/>
                        </a:rPr>
                        <a:t>pemangku</a:t>
                      </a:r>
                      <a:r>
                        <a:rPr lang="en-GB" sz="900" dirty="0" smtClean="0">
                          <a:latin typeface="+mj-lt"/>
                        </a:rPr>
                        <a:t> </a:t>
                      </a:r>
                      <a:r>
                        <a:rPr lang="en-GB" sz="900" dirty="0" err="1" smtClean="0">
                          <a:latin typeface="+mj-lt"/>
                        </a:rPr>
                        <a:t>kepentingan</a:t>
                      </a:r>
                      <a:endParaRPr lang="en-GB" sz="900" dirty="0" smtClean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smtClean="0">
                          <a:latin typeface="+mj-lt"/>
                        </a:rPr>
                        <a:t>Jawa</a:t>
                      </a:r>
                      <a:endParaRPr lang="en-GB" sz="900" dirty="0">
                        <a:latin typeface="+mj-lt"/>
                      </a:endParaRPr>
                    </a:p>
                  </a:txBody>
                  <a:tcPr marL="0" marR="0" marT="0" marB="0" anchor="ctr"/>
                </a:tc>
              </a:tr>
              <a:tr h="154389">
                <a:tc>
                  <a:txBody>
                    <a:bodyPr/>
                    <a:lstStyle/>
                    <a:p>
                      <a:r>
                        <a:rPr lang="en-GB" sz="900" dirty="0" smtClean="0">
                          <a:latin typeface="+mj-lt"/>
                        </a:rPr>
                        <a:t>10</a:t>
                      </a:r>
                      <a:endParaRPr lang="en-GB" sz="900" dirty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dirty="0" err="1" smtClean="0">
                          <a:latin typeface="+mj-lt"/>
                        </a:rPr>
                        <a:t>Kabupaten</a:t>
                      </a:r>
                      <a:r>
                        <a:rPr lang="en-GB" sz="900" dirty="0" smtClean="0">
                          <a:latin typeface="+mj-lt"/>
                        </a:rPr>
                        <a:t> </a:t>
                      </a:r>
                      <a:r>
                        <a:rPr lang="en-GB" sz="900" dirty="0" err="1" smtClean="0">
                          <a:latin typeface="+mj-lt"/>
                        </a:rPr>
                        <a:t>Pasuruan</a:t>
                      </a:r>
                      <a:endParaRPr lang="en-GB" sz="900" dirty="0" smtClean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dirty="0" err="1" smtClean="0">
                          <a:latin typeface="+mj-lt"/>
                        </a:rPr>
                        <a:t>Visi</a:t>
                      </a:r>
                      <a:r>
                        <a:rPr lang="en-GB" sz="900" dirty="0" smtClean="0">
                          <a:latin typeface="+mj-lt"/>
                        </a:rPr>
                        <a:t> </a:t>
                      </a:r>
                      <a:r>
                        <a:rPr lang="en-GB" sz="900" dirty="0" err="1" smtClean="0">
                          <a:latin typeface="+mj-lt"/>
                        </a:rPr>
                        <a:t>Strategis</a:t>
                      </a:r>
                      <a:endParaRPr lang="en-GB" sz="900" dirty="0" smtClean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smtClean="0">
                          <a:latin typeface="+mj-lt"/>
                        </a:rPr>
                        <a:t>Jawa</a:t>
                      </a:r>
                      <a:endParaRPr lang="en-GB" sz="900" dirty="0">
                        <a:latin typeface="+mj-lt"/>
                      </a:endParaRPr>
                    </a:p>
                  </a:txBody>
                  <a:tcPr marL="0" marR="0" marT="0" marB="0" anchor="ctr"/>
                </a:tc>
              </a:tr>
              <a:tr h="156072">
                <a:tc>
                  <a:txBody>
                    <a:bodyPr/>
                    <a:lstStyle/>
                    <a:p>
                      <a:r>
                        <a:rPr lang="en-GB" sz="900" dirty="0" smtClean="0">
                          <a:latin typeface="+mj-lt"/>
                        </a:rPr>
                        <a:t>11</a:t>
                      </a:r>
                      <a:endParaRPr lang="en-GB" sz="900" dirty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dirty="0" smtClean="0">
                          <a:latin typeface="+mj-lt"/>
                        </a:rPr>
                        <a:t>Kota Kediri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dirty="0" err="1" smtClean="0">
                          <a:latin typeface="+mj-lt"/>
                        </a:rPr>
                        <a:t>Manajemen</a:t>
                      </a:r>
                      <a:r>
                        <a:rPr lang="en-GB" sz="900" dirty="0" smtClean="0">
                          <a:latin typeface="+mj-lt"/>
                        </a:rPr>
                        <a:t> </a:t>
                      </a:r>
                      <a:r>
                        <a:rPr lang="en-GB" sz="900" dirty="0" err="1" smtClean="0">
                          <a:latin typeface="+mj-lt"/>
                        </a:rPr>
                        <a:t>Kinerja</a:t>
                      </a:r>
                      <a:endParaRPr lang="en-GB" sz="900" dirty="0" smtClean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dirty="0" err="1" smtClean="0">
                          <a:latin typeface="+mj-lt"/>
                        </a:rPr>
                        <a:t>Jawa</a:t>
                      </a:r>
                      <a:endParaRPr lang="en-GB" sz="900" dirty="0">
                        <a:latin typeface="+mj-lt"/>
                      </a:endParaRPr>
                    </a:p>
                  </a:txBody>
                  <a:tcPr marL="0" marR="0" marT="0" marB="0" anchor="ctr"/>
                </a:tc>
              </a:tr>
              <a:tr h="154389">
                <a:tc>
                  <a:txBody>
                    <a:bodyPr/>
                    <a:lstStyle/>
                    <a:p>
                      <a:r>
                        <a:rPr lang="en-US" sz="900" dirty="0" smtClean="0">
                          <a:latin typeface="+mj-lt"/>
                        </a:rPr>
                        <a:t>12</a:t>
                      </a:r>
                      <a:endParaRPr lang="en-GB" sz="900" dirty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dirty="0" err="1" smtClean="0">
                          <a:latin typeface="+mj-lt"/>
                        </a:rPr>
                        <a:t>Kabupaten</a:t>
                      </a:r>
                      <a:r>
                        <a:rPr lang="en-GB" sz="900" dirty="0" smtClean="0">
                          <a:latin typeface="+mj-lt"/>
                        </a:rPr>
                        <a:t> </a:t>
                      </a:r>
                      <a:r>
                        <a:rPr lang="en-GB" sz="900" dirty="0" err="1" smtClean="0">
                          <a:latin typeface="+mj-lt"/>
                        </a:rPr>
                        <a:t>Muaro</a:t>
                      </a:r>
                      <a:r>
                        <a:rPr lang="en-GB" sz="900" dirty="0" smtClean="0">
                          <a:latin typeface="+mj-lt"/>
                        </a:rPr>
                        <a:t> Jambi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dirty="0" smtClean="0">
                          <a:latin typeface="+mj-lt"/>
                        </a:rPr>
                        <a:t>SOP </a:t>
                      </a:r>
                      <a:r>
                        <a:rPr lang="en-GB" sz="900" dirty="0" err="1" smtClean="0">
                          <a:latin typeface="+mj-lt"/>
                        </a:rPr>
                        <a:t>Pengadaan</a:t>
                      </a:r>
                      <a:r>
                        <a:rPr lang="en-GB" sz="900" dirty="0" smtClean="0">
                          <a:latin typeface="+mj-lt"/>
                        </a:rPr>
                        <a:t> </a:t>
                      </a:r>
                      <a:r>
                        <a:rPr lang="en-GB" sz="900" dirty="0" err="1" smtClean="0">
                          <a:latin typeface="+mj-lt"/>
                        </a:rPr>
                        <a:t>Terintegrasi</a:t>
                      </a:r>
                      <a:endParaRPr lang="en-GB" sz="900" dirty="0" smtClean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dirty="0" smtClean="0">
                          <a:latin typeface="+mj-lt"/>
                        </a:rPr>
                        <a:t>Sumatera</a:t>
                      </a:r>
                      <a:endParaRPr lang="en-GB" sz="900" dirty="0">
                        <a:latin typeface="+mj-lt"/>
                      </a:endParaRPr>
                    </a:p>
                  </a:txBody>
                  <a:tcPr marL="0" marR="0" marT="0" marB="0" anchor="ctr"/>
                </a:tc>
              </a:tr>
              <a:tr h="246566">
                <a:tc>
                  <a:txBody>
                    <a:bodyPr/>
                    <a:lstStyle/>
                    <a:p>
                      <a:r>
                        <a:rPr lang="en-US" sz="900" dirty="0" smtClean="0">
                          <a:latin typeface="+mj-lt"/>
                        </a:rPr>
                        <a:t>13</a:t>
                      </a:r>
                      <a:endParaRPr lang="en-GB" sz="900" dirty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dirty="0" err="1" smtClean="0">
                          <a:latin typeface="+mj-lt"/>
                        </a:rPr>
                        <a:t>Kabupaten</a:t>
                      </a:r>
                      <a:r>
                        <a:rPr lang="en-GB" sz="900" dirty="0" smtClean="0">
                          <a:latin typeface="+mj-lt"/>
                        </a:rPr>
                        <a:t> </a:t>
                      </a:r>
                      <a:r>
                        <a:rPr lang="en-GB" sz="900" dirty="0" err="1" smtClean="0">
                          <a:latin typeface="+mj-lt"/>
                        </a:rPr>
                        <a:t>Banyuasin</a:t>
                      </a:r>
                      <a:endParaRPr lang="en-GB" sz="900" dirty="0" smtClean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dirty="0" err="1" smtClean="0">
                          <a:latin typeface="+mj-lt"/>
                        </a:rPr>
                        <a:t>Manajemen</a:t>
                      </a:r>
                      <a:r>
                        <a:rPr lang="en-GB" sz="900" dirty="0" smtClean="0">
                          <a:latin typeface="+mj-lt"/>
                        </a:rPr>
                        <a:t> </a:t>
                      </a:r>
                      <a:r>
                        <a:rPr lang="en-GB" sz="900" dirty="0" err="1" smtClean="0">
                          <a:latin typeface="+mj-lt"/>
                        </a:rPr>
                        <a:t>Kinerja</a:t>
                      </a:r>
                      <a:endParaRPr lang="en-GB" sz="900" dirty="0" smtClean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dirty="0" smtClean="0">
                          <a:latin typeface="+mj-lt"/>
                        </a:rPr>
                        <a:t>Sumatera</a:t>
                      </a:r>
                      <a:endParaRPr lang="en-GB" sz="900" dirty="0">
                        <a:latin typeface="+mj-lt"/>
                      </a:endParaRPr>
                    </a:p>
                  </a:txBody>
                  <a:tcPr marL="0" marR="0" marT="0" marB="0" anchor="ctr"/>
                </a:tc>
              </a:tr>
              <a:tr h="246566">
                <a:tc>
                  <a:txBody>
                    <a:bodyPr/>
                    <a:lstStyle/>
                    <a:p>
                      <a:r>
                        <a:rPr lang="en-GB" sz="900" dirty="0" smtClean="0">
                          <a:latin typeface="+mj-lt"/>
                        </a:rPr>
                        <a:t>14</a:t>
                      </a:r>
                      <a:endParaRPr lang="en-GB" sz="900" dirty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dirty="0" err="1" smtClean="0">
                          <a:latin typeface="+mj-lt"/>
                        </a:rPr>
                        <a:t>Provinsi</a:t>
                      </a:r>
                      <a:r>
                        <a:rPr lang="en-GB" sz="900" dirty="0" smtClean="0">
                          <a:latin typeface="+mj-lt"/>
                        </a:rPr>
                        <a:t> Bangka &amp; Belitung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dirty="0" err="1" smtClean="0">
                          <a:latin typeface="+mj-lt"/>
                        </a:rPr>
                        <a:t>Kelembagaan</a:t>
                      </a:r>
                      <a:endParaRPr lang="en-GB" sz="900" dirty="0" smtClean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dirty="0" smtClean="0">
                          <a:latin typeface="+mj-lt"/>
                        </a:rPr>
                        <a:t>Sumatera</a:t>
                      </a:r>
                      <a:endParaRPr lang="en-GB" sz="900" dirty="0">
                        <a:latin typeface="+mj-lt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2058999"/>
              </p:ext>
            </p:extLst>
          </p:nvPr>
        </p:nvGraphicFramePr>
        <p:xfrm>
          <a:off x="4639816" y="915567"/>
          <a:ext cx="4428585" cy="3179941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247787"/>
                <a:gridCol w="1184910"/>
                <a:gridCol w="2131792"/>
                <a:gridCol w="864096"/>
              </a:tblGrid>
              <a:tr h="148875">
                <a:tc>
                  <a:txBody>
                    <a:bodyPr/>
                    <a:lstStyle/>
                    <a:p>
                      <a:r>
                        <a:rPr lang="en-GB" sz="900" dirty="0" smtClean="0">
                          <a:latin typeface="+mj-lt"/>
                        </a:rPr>
                        <a:t>No</a:t>
                      </a:r>
                      <a:endParaRPr lang="en-GB" sz="900" dirty="0">
                        <a:latin typeface="+mj-lt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 err="1" smtClean="0">
                          <a:latin typeface="+mj-lt"/>
                        </a:rPr>
                        <a:t>ULP</a:t>
                      </a:r>
                      <a:endParaRPr lang="en-GB" sz="900" dirty="0">
                        <a:latin typeface="+mj-lt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 err="1" smtClean="0">
                          <a:latin typeface="+mj-lt"/>
                        </a:rPr>
                        <a:t>Keunggulan</a:t>
                      </a:r>
                      <a:endParaRPr lang="en-GB" sz="900" dirty="0">
                        <a:latin typeface="+mj-lt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 err="1" smtClean="0">
                          <a:latin typeface="+mj-lt"/>
                        </a:rPr>
                        <a:t>Kategori</a:t>
                      </a:r>
                      <a:endParaRPr lang="en-GB" sz="900" dirty="0">
                        <a:latin typeface="+mj-lt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37760">
                <a:tc>
                  <a:txBody>
                    <a:bodyPr/>
                    <a:lstStyle/>
                    <a:p>
                      <a:r>
                        <a:rPr lang="en-GB" sz="900" dirty="0" smtClean="0">
                          <a:latin typeface="+mj-lt"/>
                        </a:rPr>
                        <a:t>15</a:t>
                      </a:r>
                      <a:endParaRPr lang="en-GB" sz="900" dirty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US" sz="900" dirty="0" err="1" smtClean="0">
                          <a:latin typeface="+mj-lt"/>
                        </a:rPr>
                        <a:t>Kabupaten</a:t>
                      </a:r>
                      <a:r>
                        <a:rPr lang="en-US" sz="900" dirty="0" smtClean="0">
                          <a:latin typeface="+mj-lt"/>
                        </a:rPr>
                        <a:t> </a:t>
                      </a:r>
                      <a:r>
                        <a:rPr lang="en-US" sz="900" dirty="0" err="1" smtClean="0">
                          <a:latin typeface="+mj-lt"/>
                        </a:rPr>
                        <a:t>Ogan</a:t>
                      </a:r>
                      <a:r>
                        <a:rPr lang="en-US" sz="900" dirty="0" smtClean="0">
                          <a:latin typeface="+mj-lt"/>
                        </a:rPr>
                        <a:t> </a:t>
                      </a:r>
                      <a:r>
                        <a:rPr lang="en-US" sz="900" dirty="0" err="1" smtClean="0">
                          <a:latin typeface="+mj-lt"/>
                        </a:rPr>
                        <a:t>Komering</a:t>
                      </a:r>
                      <a:r>
                        <a:rPr lang="en-US" sz="900" dirty="0" smtClean="0">
                          <a:latin typeface="+mj-lt"/>
                        </a:rPr>
                        <a:t> </a:t>
                      </a:r>
                      <a:r>
                        <a:rPr lang="en-US" sz="900" dirty="0" err="1" smtClean="0">
                          <a:latin typeface="+mj-lt"/>
                        </a:rPr>
                        <a:t>Ilir</a:t>
                      </a:r>
                      <a:endParaRPr lang="en-GB" sz="900" dirty="0" smtClean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70321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 err="1" smtClean="0">
                          <a:latin typeface="+mj-lt"/>
                        </a:rPr>
                        <a:t>Manajemen</a:t>
                      </a:r>
                      <a:r>
                        <a:rPr lang="en-GB" sz="900" dirty="0" smtClean="0">
                          <a:latin typeface="+mj-lt"/>
                        </a:rPr>
                        <a:t> </a:t>
                      </a:r>
                      <a:r>
                        <a:rPr lang="en-GB" sz="900" dirty="0" err="1" smtClean="0">
                          <a:latin typeface="+mj-lt"/>
                        </a:rPr>
                        <a:t>Dokumen</a:t>
                      </a:r>
                      <a:r>
                        <a:rPr lang="en-GB" sz="900" dirty="0" smtClean="0">
                          <a:latin typeface="+mj-lt"/>
                        </a:rPr>
                        <a:t> &amp; </a:t>
                      </a:r>
                      <a:r>
                        <a:rPr lang="en-GB" sz="900" dirty="0" err="1" smtClean="0">
                          <a:latin typeface="+mj-lt"/>
                        </a:rPr>
                        <a:t>Pengetahuan</a:t>
                      </a:r>
                      <a:endParaRPr lang="en-GB" sz="900" dirty="0" smtClean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US" sz="900" dirty="0" smtClean="0">
                          <a:latin typeface="+mj-lt"/>
                        </a:rPr>
                        <a:t>Sumatera</a:t>
                      </a:r>
                      <a:endParaRPr lang="en-GB" sz="900" dirty="0">
                        <a:latin typeface="+mj-lt"/>
                      </a:endParaRPr>
                    </a:p>
                  </a:txBody>
                  <a:tcPr marL="0" marR="0" marT="0" marB="0" anchor="ctr"/>
                </a:tc>
              </a:tr>
              <a:tr h="260219">
                <a:tc>
                  <a:txBody>
                    <a:bodyPr/>
                    <a:lstStyle/>
                    <a:p>
                      <a:r>
                        <a:rPr lang="en-GB" sz="900" dirty="0" smtClean="0">
                          <a:latin typeface="+mj-lt"/>
                        </a:rPr>
                        <a:t>16</a:t>
                      </a:r>
                      <a:endParaRPr lang="en-GB" sz="900" dirty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dirty="0" err="1" smtClean="0">
                          <a:latin typeface="+mj-lt"/>
                        </a:rPr>
                        <a:t>Provinsi</a:t>
                      </a:r>
                      <a:r>
                        <a:rPr lang="en-GB" sz="900" dirty="0" smtClean="0">
                          <a:latin typeface="+mj-lt"/>
                        </a:rPr>
                        <a:t> Kalimantan Tengah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dirty="0" smtClean="0">
                          <a:latin typeface="+mj-lt"/>
                        </a:rPr>
                        <a:t>Status </a:t>
                      </a:r>
                      <a:r>
                        <a:rPr lang="en-GB" sz="900" dirty="0" err="1" smtClean="0">
                          <a:latin typeface="+mj-lt"/>
                        </a:rPr>
                        <a:t>Institusi</a:t>
                      </a:r>
                      <a:r>
                        <a:rPr lang="en-GB" sz="900" dirty="0" smtClean="0">
                          <a:latin typeface="+mj-lt"/>
                        </a:rPr>
                        <a:t> &amp; </a:t>
                      </a:r>
                      <a:r>
                        <a:rPr lang="en-GB" sz="900" dirty="0" err="1" smtClean="0">
                          <a:latin typeface="+mj-lt"/>
                        </a:rPr>
                        <a:t>Peran</a:t>
                      </a:r>
                      <a:r>
                        <a:rPr lang="en-GB" sz="900" dirty="0" smtClean="0">
                          <a:latin typeface="+mj-lt"/>
                        </a:rPr>
                        <a:t> </a:t>
                      </a:r>
                      <a:r>
                        <a:rPr lang="en-GB" sz="900" dirty="0" err="1" smtClean="0">
                          <a:latin typeface="+mj-lt"/>
                        </a:rPr>
                        <a:t>UKPBJ</a:t>
                      </a:r>
                      <a:endParaRPr lang="en-GB" sz="900" dirty="0" smtClean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70321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 smtClean="0">
                          <a:latin typeface="+mj-lt"/>
                        </a:rPr>
                        <a:t>Kalimantan</a:t>
                      </a:r>
                    </a:p>
                  </a:txBody>
                  <a:tcPr marL="0" marR="0" marT="0" marB="0" anchor="ctr"/>
                </a:tc>
              </a:tr>
              <a:tr h="150498">
                <a:tc>
                  <a:txBody>
                    <a:bodyPr/>
                    <a:lstStyle/>
                    <a:p>
                      <a:r>
                        <a:rPr lang="en-GB" sz="900" dirty="0" smtClean="0">
                          <a:latin typeface="+mj-lt"/>
                        </a:rPr>
                        <a:t>17</a:t>
                      </a:r>
                      <a:endParaRPr lang="en-GB" sz="900" dirty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dirty="0" smtClean="0">
                          <a:latin typeface="+mj-lt"/>
                        </a:rPr>
                        <a:t>Kota Balikpapan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dirty="0" smtClean="0">
                          <a:latin typeface="+mj-lt"/>
                        </a:rPr>
                        <a:t>SOP </a:t>
                      </a:r>
                      <a:r>
                        <a:rPr lang="en-GB" sz="900" dirty="0" err="1" smtClean="0">
                          <a:latin typeface="+mj-lt"/>
                        </a:rPr>
                        <a:t>Pengadaan</a:t>
                      </a:r>
                      <a:r>
                        <a:rPr lang="en-GB" sz="900" dirty="0" smtClean="0">
                          <a:latin typeface="+mj-lt"/>
                        </a:rPr>
                        <a:t> </a:t>
                      </a:r>
                      <a:r>
                        <a:rPr lang="en-GB" sz="900" dirty="0" err="1" smtClean="0">
                          <a:latin typeface="+mj-lt"/>
                        </a:rPr>
                        <a:t>dan</a:t>
                      </a:r>
                      <a:r>
                        <a:rPr lang="en-GB" sz="900" dirty="0" smtClean="0">
                          <a:latin typeface="+mj-lt"/>
                        </a:rPr>
                        <a:t> </a:t>
                      </a:r>
                      <a:r>
                        <a:rPr lang="en-GB" sz="900" dirty="0" err="1" smtClean="0">
                          <a:latin typeface="+mj-lt"/>
                        </a:rPr>
                        <a:t>Integrasi</a:t>
                      </a:r>
                      <a:endParaRPr lang="en-GB" sz="900" dirty="0" smtClean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70321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smtClean="0">
                          <a:latin typeface="+mj-lt"/>
                        </a:rPr>
                        <a:t>Kalimantan</a:t>
                      </a:r>
                      <a:endParaRPr lang="en-GB" sz="900" dirty="0" smtClean="0">
                        <a:latin typeface="+mj-lt"/>
                      </a:endParaRPr>
                    </a:p>
                  </a:txBody>
                  <a:tcPr marL="0" marR="0" marT="0" marB="0" anchor="ctr"/>
                </a:tc>
              </a:tr>
              <a:tr h="237760">
                <a:tc>
                  <a:txBody>
                    <a:bodyPr/>
                    <a:lstStyle/>
                    <a:p>
                      <a:r>
                        <a:rPr lang="en-GB" sz="900" dirty="0" smtClean="0">
                          <a:latin typeface="+mj-lt"/>
                        </a:rPr>
                        <a:t>18</a:t>
                      </a:r>
                      <a:endParaRPr lang="en-GB" sz="900" dirty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dirty="0" err="1" smtClean="0">
                          <a:latin typeface="+mj-lt"/>
                        </a:rPr>
                        <a:t>Kabupaten</a:t>
                      </a:r>
                      <a:r>
                        <a:rPr lang="en-GB" sz="900" dirty="0" smtClean="0">
                          <a:latin typeface="+mj-lt"/>
                        </a:rPr>
                        <a:t> </a:t>
                      </a:r>
                      <a:r>
                        <a:rPr lang="en-GB" sz="900" dirty="0" err="1" smtClean="0">
                          <a:latin typeface="+mj-lt"/>
                        </a:rPr>
                        <a:t>Berau</a:t>
                      </a:r>
                      <a:endParaRPr lang="en-GB" sz="900" dirty="0" smtClean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dirty="0" err="1" smtClean="0">
                          <a:latin typeface="+mj-lt"/>
                        </a:rPr>
                        <a:t>Sistem</a:t>
                      </a:r>
                      <a:r>
                        <a:rPr lang="en-GB" sz="900" dirty="0" smtClean="0">
                          <a:latin typeface="+mj-lt"/>
                        </a:rPr>
                        <a:t> </a:t>
                      </a:r>
                      <a:r>
                        <a:rPr lang="en-GB" sz="900" dirty="0" err="1" smtClean="0">
                          <a:latin typeface="+mj-lt"/>
                        </a:rPr>
                        <a:t>Informasi</a:t>
                      </a:r>
                      <a:endParaRPr lang="en-GB" sz="900" dirty="0" smtClean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70321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 smtClean="0">
                          <a:latin typeface="+mj-lt"/>
                        </a:rPr>
                        <a:t>Kalimantan</a:t>
                      </a:r>
                    </a:p>
                  </a:txBody>
                  <a:tcPr marL="0" marR="0" marT="0" marB="0" anchor="ctr"/>
                </a:tc>
              </a:tr>
              <a:tr h="237760">
                <a:tc>
                  <a:txBody>
                    <a:bodyPr/>
                    <a:lstStyle/>
                    <a:p>
                      <a:r>
                        <a:rPr lang="en-GB" sz="900" dirty="0" smtClean="0">
                          <a:latin typeface="+mj-lt"/>
                        </a:rPr>
                        <a:t>19</a:t>
                      </a:r>
                      <a:endParaRPr lang="en-GB" sz="900" dirty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dirty="0" err="1" smtClean="0">
                          <a:latin typeface="+mj-lt"/>
                        </a:rPr>
                        <a:t>Kabupaten</a:t>
                      </a:r>
                      <a:r>
                        <a:rPr lang="en-GB" sz="900" dirty="0" smtClean="0">
                          <a:latin typeface="+mj-lt"/>
                        </a:rPr>
                        <a:t> </a:t>
                      </a:r>
                      <a:r>
                        <a:rPr lang="en-GB" sz="900" dirty="0" err="1" smtClean="0">
                          <a:latin typeface="+mj-lt"/>
                        </a:rPr>
                        <a:t>Badung</a:t>
                      </a:r>
                      <a:endParaRPr lang="en-GB" sz="900" dirty="0" smtClean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dirty="0" err="1" smtClean="0">
                          <a:latin typeface="+mj-lt"/>
                        </a:rPr>
                        <a:t>Bimbingan</a:t>
                      </a:r>
                      <a:r>
                        <a:rPr lang="en-GB" sz="900" dirty="0" smtClean="0">
                          <a:latin typeface="+mj-lt"/>
                        </a:rPr>
                        <a:t> </a:t>
                      </a:r>
                      <a:r>
                        <a:rPr lang="en-GB" sz="900" dirty="0" err="1" smtClean="0">
                          <a:latin typeface="+mj-lt"/>
                        </a:rPr>
                        <a:t>Teknis</a:t>
                      </a:r>
                      <a:endParaRPr lang="en-GB" sz="900" dirty="0" smtClean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70321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 smtClean="0">
                          <a:latin typeface="+mj-lt"/>
                        </a:rPr>
                        <a:t>Bali – Nusa Tenggara</a:t>
                      </a:r>
                    </a:p>
                  </a:txBody>
                  <a:tcPr marL="0" marR="0" marT="0" marB="0" anchor="ctr"/>
                </a:tc>
              </a:tr>
              <a:tr h="237760">
                <a:tc>
                  <a:txBody>
                    <a:bodyPr/>
                    <a:lstStyle/>
                    <a:p>
                      <a:r>
                        <a:rPr lang="en-GB" sz="900" dirty="0" smtClean="0">
                          <a:latin typeface="+mj-lt"/>
                        </a:rPr>
                        <a:t>20</a:t>
                      </a:r>
                      <a:endParaRPr lang="en-GB" sz="900" dirty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dirty="0" err="1" smtClean="0">
                          <a:latin typeface="+mj-lt"/>
                        </a:rPr>
                        <a:t>Kabupaten</a:t>
                      </a:r>
                      <a:r>
                        <a:rPr lang="en-GB" sz="900" dirty="0" smtClean="0">
                          <a:latin typeface="+mj-lt"/>
                        </a:rPr>
                        <a:t> Lombok Tengah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dirty="0" err="1" smtClean="0">
                          <a:latin typeface="+mj-lt"/>
                        </a:rPr>
                        <a:t>Manajemen</a:t>
                      </a:r>
                      <a:r>
                        <a:rPr lang="en-GB" sz="900" dirty="0" smtClean="0">
                          <a:latin typeface="+mj-lt"/>
                        </a:rPr>
                        <a:t> </a:t>
                      </a:r>
                      <a:r>
                        <a:rPr lang="en-GB" sz="900" dirty="0" err="1" smtClean="0">
                          <a:latin typeface="+mj-lt"/>
                        </a:rPr>
                        <a:t>SDM</a:t>
                      </a:r>
                      <a:endParaRPr lang="en-GB" sz="900" dirty="0" smtClean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70321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smtClean="0">
                          <a:latin typeface="+mj-lt"/>
                        </a:rPr>
                        <a:t>Bali – Nusa Tenggara</a:t>
                      </a:r>
                      <a:endParaRPr lang="en-GB" sz="900" dirty="0" smtClean="0">
                        <a:latin typeface="+mj-lt"/>
                      </a:endParaRPr>
                    </a:p>
                  </a:txBody>
                  <a:tcPr marL="0" marR="0" marT="0" marB="0" anchor="ctr"/>
                </a:tc>
              </a:tr>
              <a:tr h="260219">
                <a:tc>
                  <a:txBody>
                    <a:bodyPr/>
                    <a:lstStyle/>
                    <a:p>
                      <a:r>
                        <a:rPr lang="en-GB" sz="900" dirty="0" smtClean="0">
                          <a:latin typeface="+mj-lt"/>
                        </a:rPr>
                        <a:t>21</a:t>
                      </a:r>
                      <a:endParaRPr lang="en-GB" sz="900" dirty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dirty="0" err="1" smtClean="0">
                          <a:latin typeface="+mj-lt"/>
                        </a:rPr>
                        <a:t>Provinsi</a:t>
                      </a:r>
                      <a:r>
                        <a:rPr lang="en-GB" sz="900" dirty="0" smtClean="0">
                          <a:latin typeface="+mj-lt"/>
                        </a:rPr>
                        <a:t> Nusa Tenggara </a:t>
                      </a:r>
                      <a:r>
                        <a:rPr lang="en-GB" sz="900" dirty="0" err="1" smtClean="0">
                          <a:latin typeface="+mj-lt"/>
                        </a:rPr>
                        <a:t>Timur</a:t>
                      </a:r>
                      <a:endParaRPr lang="en-GB" sz="900" dirty="0" smtClean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dirty="0" err="1" smtClean="0">
                          <a:latin typeface="+mj-lt"/>
                        </a:rPr>
                        <a:t>Manajemen</a:t>
                      </a:r>
                      <a:r>
                        <a:rPr lang="en-GB" sz="900" dirty="0" smtClean="0">
                          <a:latin typeface="+mj-lt"/>
                        </a:rPr>
                        <a:t> </a:t>
                      </a:r>
                      <a:r>
                        <a:rPr lang="en-GB" sz="900" dirty="0" err="1" smtClean="0">
                          <a:latin typeface="+mj-lt"/>
                        </a:rPr>
                        <a:t>Pemangku</a:t>
                      </a:r>
                      <a:r>
                        <a:rPr lang="en-GB" sz="900" dirty="0" smtClean="0">
                          <a:latin typeface="+mj-lt"/>
                        </a:rPr>
                        <a:t> </a:t>
                      </a:r>
                      <a:r>
                        <a:rPr lang="en-GB" sz="900" dirty="0" err="1" smtClean="0">
                          <a:latin typeface="+mj-lt"/>
                        </a:rPr>
                        <a:t>Kepentingan</a:t>
                      </a:r>
                      <a:endParaRPr lang="en-GB" sz="900" dirty="0" smtClean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70321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smtClean="0">
                          <a:latin typeface="+mj-lt"/>
                        </a:rPr>
                        <a:t>Bali – Nusa Tenggara</a:t>
                      </a:r>
                      <a:endParaRPr lang="en-GB" sz="900" dirty="0" smtClean="0">
                        <a:latin typeface="+mj-lt"/>
                      </a:endParaRPr>
                    </a:p>
                  </a:txBody>
                  <a:tcPr marL="0" marR="0" marT="0" marB="0" anchor="ctr"/>
                </a:tc>
              </a:tr>
              <a:tr h="260219">
                <a:tc>
                  <a:txBody>
                    <a:bodyPr/>
                    <a:lstStyle/>
                    <a:p>
                      <a:r>
                        <a:rPr lang="en-GB" sz="900" dirty="0" smtClean="0">
                          <a:latin typeface="+mj-lt"/>
                        </a:rPr>
                        <a:t>22</a:t>
                      </a:r>
                      <a:endParaRPr lang="en-GB" sz="900" dirty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dirty="0" err="1" smtClean="0">
                          <a:latin typeface="+mj-lt"/>
                        </a:rPr>
                        <a:t>Provinsi</a:t>
                      </a:r>
                      <a:r>
                        <a:rPr lang="en-GB" sz="900" dirty="0" smtClean="0">
                          <a:latin typeface="+mj-lt"/>
                        </a:rPr>
                        <a:t> Nusa Tenggara Barat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dirty="0" err="1" smtClean="0">
                          <a:latin typeface="+mj-lt"/>
                        </a:rPr>
                        <a:t>Bimbingan</a:t>
                      </a:r>
                      <a:r>
                        <a:rPr lang="en-GB" sz="900" dirty="0" smtClean="0">
                          <a:latin typeface="+mj-lt"/>
                        </a:rPr>
                        <a:t> </a:t>
                      </a:r>
                      <a:r>
                        <a:rPr lang="en-GB" sz="900" dirty="0" err="1" smtClean="0">
                          <a:latin typeface="+mj-lt"/>
                        </a:rPr>
                        <a:t>Teknis</a:t>
                      </a:r>
                      <a:endParaRPr lang="en-GB" sz="900" dirty="0" smtClean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70321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 smtClean="0">
                          <a:latin typeface="+mj-lt"/>
                        </a:rPr>
                        <a:t>Bali – Nusa Tenggara</a:t>
                      </a:r>
                    </a:p>
                  </a:txBody>
                  <a:tcPr marL="0" marR="0" marT="0" marB="0" anchor="ctr"/>
                </a:tc>
              </a:tr>
              <a:tr h="260219">
                <a:tc>
                  <a:txBody>
                    <a:bodyPr/>
                    <a:lstStyle/>
                    <a:p>
                      <a:r>
                        <a:rPr lang="en-GB" sz="900" dirty="0" smtClean="0">
                          <a:latin typeface="+mj-lt"/>
                        </a:rPr>
                        <a:t>23</a:t>
                      </a:r>
                      <a:endParaRPr lang="en-GB" sz="900" dirty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dirty="0" err="1" smtClean="0">
                          <a:latin typeface="+mj-lt"/>
                        </a:rPr>
                        <a:t>Provinsi</a:t>
                      </a:r>
                      <a:r>
                        <a:rPr lang="en-GB" sz="900" dirty="0" smtClean="0">
                          <a:latin typeface="+mj-lt"/>
                        </a:rPr>
                        <a:t> Sulawesi Tenggara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dirty="0" smtClean="0">
                          <a:latin typeface="+mj-lt"/>
                        </a:rPr>
                        <a:t>Program </a:t>
                      </a:r>
                      <a:r>
                        <a:rPr lang="en-GB" sz="900" dirty="0" err="1" smtClean="0">
                          <a:latin typeface="+mj-lt"/>
                        </a:rPr>
                        <a:t>Bimbingan</a:t>
                      </a:r>
                      <a:endParaRPr lang="en-GB" sz="900" dirty="0" smtClean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dirty="0" smtClean="0">
                          <a:latin typeface="+mj-lt"/>
                        </a:rPr>
                        <a:t>Sulawesi</a:t>
                      </a:r>
                      <a:endParaRPr lang="en-GB" sz="900" dirty="0">
                        <a:latin typeface="+mj-lt"/>
                      </a:endParaRPr>
                    </a:p>
                  </a:txBody>
                  <a:tcPr marL="0" marR="0" marT="0" marB="0" anchor="ctr"/>
                </a:tc>
              </a:tr>
              <a:tr h="148875">
                <a:tc>
                  <a:txBody>
                    <a:bodyPr/>
                    <a:lstStyle/>
                    <a:p>
                      <a:r>
                        <a:rPr lang="en-GB" sz="900" dirty="0" smtClean="0">
                          <a:latin typeface="+mj-lt"/>
                        </a:rPr>
                        <a:t>24</a:t>
                      </a:r>
                      <a:endParaRPr lang="en-GB" sz="900" dirty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dirty="0" err="1" smtClean="0">
                          <a:latin typeface="+mj-lt"/>
                        </a:rPr>
                        <a:t>Kabupaten</a:t>
                      </a:r>
                      <a:r>
                        <a:rPr lang="en-GB" sz="900" dirty="0" smtClean="0">
                          <a:latin typeface="+mj-lt"/>
                        </a:rPr>
                        <a:t> Bone </a:t>
                      </a:r>
                      <a:r>
                        <a:rPr lang="en-GB" sz="900" dirty="0" err="1" smtClean="0">
                          <a:latin typeface="+mj-lt"/>
                        </a:rPr>
                        <a:t>Bolango</a:t>
                      </a:r>
                      <a:endParaRPr lang="en-GB" sz="900" dirty="0" smtClean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dirty="0" err="1" smtClean="0">
                          <a:latin typeface="+mj-lt"/>
                        </a:rPr>
                        <a:t>Hubungan</a:t>
                      </a:r>
                      <a:r>
                        <a:rPr lang="en-GB" sz="900" dirty="0" smtClean="0">
                          <a:latin typeface="+mj-lt"/>
                        </a:rPr>
                        <a:t> </a:t>
                      </a:r>
                      <a:r>
                        <a:rPr lang="en-GB" sz="900" dirty="0" err="1" smtClean="0">
                          <a:latin typeface="+mj-lt"/>
                        </a:rPr>
                        <a:t>Pemangku</a:t>
                      </a:r>
                      <a:r>
                        <a:rPr lang="en-GB" sz="900" dirty="0" smtClean="0">
                          <a:latin typeface="+mj-lt"/>
                        </a:rPr>
                        <a:t> </a:t>
                      </a:r>
                      <a:r>
                        <a:rPr lang="en-GB" sz="900" dirty="0" err="1" smtClean="0">
                          <a:latin typeface="+mj-lt"/>
                        </a:rPr>
                        <a:t>Kepentingan</a:t>
                      </a:r>
                      <a:endParaRPr lang="en-GB" sz="900" dirty="0" smtClean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smtClean="0">
                          <a:latin typeface="+mj-lt"/>
                        </a:rPr>
                        <a:t>Sulawesi</a:t>
                      </a:r>
                      <a:endParaRPr lang="en-GB" sz="900" dirty="0">
                        <a:latin typeface="+mj-lt"/>
                      </a:endParaRPr>
                    </a:p>
                  </a:txBody>
                  <a:tcPr marL="0" marR="0" marT="0" marB="0" anchor="ctr"/>
                </a:tc>
              </a:tr>
              <a:tr h="148875">
                <a:tc>
                  <a:txBody>
                    <a:bodyPr/>
                    <a:lstStyle/>
                    <a:p>
                      <a:r>
                        <a:rPr lang="en-US" sz="900" dirty="0" smtClean="0">
                          <a:latin typeface="+mj-lt"/>
                        </a:rPr>
                        <a:t>25</a:t>
                      </a:r>
                      <a:endParaRPr lang="en-GB" sz="900" dirty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dirty="0" err="1" smtClean="0">
                          <a:latin typeface="+mj-lt"/>
                        </a:rPr>
                        <a:t>Kabupaten</a:t>
                      </a:r>
                      <a:r>
                        <a:rPr lang="en-GB" sz="900" dirty="0" smtClean="0">
                          <a:latin typeface="+mj-lt"/>
                        </a:rPr>
                        <a:t> </a:t>
                      </a:r>
                      <a:r>
                        <a:rPr lang="en-GB" sz="900" dirty="0" err="1" smtClean="0">
                          <a:latin typeface="+mj-lt"/>
                        </a:rPr>
                        <a:t>Maros</a:t>
                      </a:r>
                      <a:endParaRPr lang="en-GB" sz="900" dirty="0" smtClean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dirty="0" smtClean="0">
                          <a:latin typeface="+mj-lt"/>
                        </a:rPr>
                        <a:t>Engagement Program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smtClean="0">
                          <a:latin typeface="+mj-lt"/>
                        </a:rPr>
                        <a:t>Sulawesi</a:t>
                      </a:r>
                      <a:endParaRPr lang="en-GB" sz="900" dirty="0">
                        <a:latin typeface="+mj-lt"/>
                      </a:endParaRPr>
                    </a:p>
                  </a:txBody>
                  <a:tcPr marL="0" marR="0" marT="0" marB="0" anchor="ctr"/>
                </a:tc>
              </a:tr>
              <a:tr h="150498">
                <a:tc>
                  <a:txBody>
                    <a:bodyPr/>
                    <a:lstStyle/>
                    <a:p>
                      <a:r>
                        <a:rPr lang="en-US" sz="900" dirty="0" smtClean="0">
                          <a:latin typeface="+mj-lt"/>
                        </a:rPr>
                        <a:t>26</a:t>
                      </a:r>
                      <a:endParaRPr lang="en-GB" sz="900" dirty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dirty="0" err="1" smtClean="0">
                          <a:latin typeface="+mj-lt"/>
                        </a:rPr>
                        <a:t>Kabupaten</a:t>
                      </a:r>
                      <a:r>
                        <a:rPr lang="en-GB" sz="900" dirty="0" smtClean="0">
                          <a:latin typeface="+mj-lt"/>
                        </a:rPr>
                        <a:t> </a:t>
                      </a:r>
                      <a:r>
                        <a:rPr lang="en-GB" sz="900" dirty="0" err="1" smtClean="0">
                          <a:latin typeface="+mj-lt"/>
                        </a:rPr>
                        <a:t>Mamuju</a:t>
                      </a:r>
                      <a:endParaRPr lang="en-GB" sz="900" dirty="0" smtClean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dirty="0" smtClean="0">
                          <a:latin typeface="+mj-lt"/>
                        </a:rPr>
                        <a:t>Engagement Plan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dirty="0" smtClean="0">
                          <a:latin typeface="+mj-lt"/>
                        </a:rPr>
                        <a:t>Sulawesi</a:t>
                      </a:r>
                      <a:endParaRPr lang="en-GB" sz="900" dirty="0">
                        <a:latin typeface="+mj-lt"/>
                      </a:endParaRPr>
                    </a:p>
                  </a:txBody>
                  <a:tcPr marL="0" marR="0" marT="0" marB="0" anchor="ctr"/>
                </a:tc>
              </a:tr>
              <a:tr h="148875">
                <a:tc>
                  <a:txBody>
                    <a:bodyPr/>
                    <a:lstStyle/>
                    <a:p>
                      <a:r>
                        <a:rPr lang="en-GB" sz="900" dirty="0" smtClean="0">
                          <a:latin typeface="+mj-lt"/>
                        </a:rPr>
                        <a:t>27</a:t>
                      </a:r>
                      <a:endParaRPr lang="en-GB" sz="900" dirty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dirty="0" smtClean="0">
                          <a:latin typeface="+mj-lt"/>
                        </a:rPr>
                        <a:t>Kota </a:t>
                      </a:r>
                      <a:r>
                        <a:rPr lang="en-GB" sz="900" dirty="0" err="1" smtClean="0">
                          <a:latin typeface="+mj-lt"/>
                        </a:rPr>
                        <a:t>Jayapura</a:t>
                      </a:r>
                      <a:endParaRPr lang="en-GB" sz="900" dirty="0" smtClean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dirty="0" smtClean="0">
                          <a:latin typeface="+mj-lt"/>
                        </a:rPr>
                        <a:t>HR Planning and Management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900" dirty="0" smtClean="0">
                          <a:latin typeface="+mj-lt"/>
                        </a:rPr>
                        <a:t>Papua</a:t>
                      </a:r>
                      <a:r>
                        <a:rPr lang="en-GB" sz="900" baseline="0" dirty="0" smtClean="0">
                          <a:latin typeface="+mj-lt"/>
                        </a:rPr>
                        <a:t> - Maluku</a:t>
                      </a:r>
                      <a:endParaRPr lang="en-GB" sz="900" dirty="0">
                        <a:latin typeface="+mj-lt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309484" y="233046"/>
            <a:ext cx="4223191" cy="195932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en-GB" sz="800" b="1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CoE</a:t>
            </a:r>
            <a:r>
              <a:rPr lang="en-GB" sz="8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Progress</a:t>
            </a:r>
            <a:endParaRPr lang="en-GB" sz="800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r>
              <a:rPr lang="en-GB" sz="8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Oktober</a:t>
            </a:r>
            <a:r>
              <a:rPr lang="en-GB" sz="8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2017</a:t>
            </a:r>
            <a:endParaRPr lang="en-GB" sz="8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70232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TextBox 82"/>
          <p:cNvSpPr txBox="1"/>
          <p:nvPr/>
        </p:nvSpPr>
        <p:spPr>
          <a:xfrm>
            <a:off x="309484" y="233046"/>
            <a:ext cx="4223191" cy="195932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en-GB" sz="800" b="1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CoE</a:t>
            </a:r>
            <a:r>
              <a:rPr lang="en-GB" sz="8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Progress</a:t>
            </a:r>
            <a:endParaRPr lang="en-GB" sz="800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r>
              <a:rPr lang="en-GB" sz="8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Oktober</a:t>
            </a:r>
            <a:r>
              <a:rPr lang="en-GB" sz="8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2017</a:t>
            </a:r>
            <a:endParaRPr lang="en-GB" sz="8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326" name="Content Placeholder 5"/>
          <p:cNvSpPr>
            <a:spLocks noGrp="1"/>
          </p:cNvSpPr>
          <p:nvPr>
            <p:ph sz="quarter" idx="14"/>
          </p:nvPr>
        </p:nvSpPr>
        <p:spPr>
          <a:xfrm>
            <a:off x="3453307" y="3527508"/>
            <a:ext cx="2031735" cy="2841013"/>
          </a:xfrm>
        </p:spPr>
        <p:txBody>
          <a:bodyPr/>
          <a:lstStyle/>
          <a:p>
            <a:r>
              <a:rPr lang="en-US" dirty="0" smtClean="0">
                <a:latin typeface="+mj-lt"/>
              </a:rPr>
              <a:t> </a:t>
            </a:r>
            <a:endParaRPr lang="en-GB" dirty="0">
              <a:latin typeface="+mj-lt"/>
            </a:endParaRPr>
          </a:p>
        </p:txBody>
      </p:sp>
      <p:sp>
        <p:nvSpPr>
          <p:cNvPr id="405" name="Title 1"/>
          <p:cNvSpPr>
            <a:spLocks noGrp="1"/>
          </p:cNvSpPr>
          <p:nvPr>
            <p:ph type="title"/>
          </p:nvPr>
        </p:nvSpPr>
        <p:spPr>
          <a:xfrm>
            <a:off x="433279" y="655492"/>
            <a:ext cx="8416871" cy="385996"/>
          </a:xfrm>
        </p:spPr>
        <p:txBody>
          <a:bodyPr/>
          <a:lstStyle/>
          <a:p>
            <a:r>
              <a:rPr lang="en-GB" sz="1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Peta </a:t>
            </a:r>
            <a:r>
              <a:rPr lang="en-GB" sz="14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ULP</a:t>
            </a:r>
            <a:r>
              <a:rPr lang="en-GB" sz="1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4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Prioritas</a:t>
            </a:r>
            <a:r>
              <a:rPr lang="en-GB" sz="1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4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dalam</a:t>
            </a:r>
            <a:r>
              <a:rPr lang="en-GB" sz="1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4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Jejaring</a:t>
            </a:r>
            <a:r>
              <a:rPr lang="en-GB" sz="1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4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CoE</a:t>
            </a:r>
            <a:r>
              <a:rPr lang="en-GB" sz="1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4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Nasional</a:t>
            </a:r>
            <a:endParaRPr lang="en-GB" sz="14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8606" y="889408"/>
            <a:ext cx="7846216" cy="4254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185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6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Daftar</a:t>
            </a:r>
            <a:r>
              <a:rPr lang="en-GB" sz="16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6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Jejaring</a:t>
            </a:r>
            <a:r>
              <a:rPr lang="en-GB" sz="16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6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Tenaga</a:t>
            </a:r>
            <a:r>
              <a:rPr lang="en-GB" sz="16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6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Ahli</a:t>
            </a:r>
            <a:r>
              <a:rPr lang="en-GB" sz="16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6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CoE</a:t>
            </a:r>
            <a:r>
              <a:rPr lang="en-GB" sz="16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(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1/2)</a:t>
            </a:r>
            <a:endParaRPr lang="en-GB" sz="16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14"/>
          </p:nvPr>
        </p:nvSpPr>
        <p:spPr>
          <a:xfrm>
            <a:off x="3453306" y="3527507"/>
            <a:ext cx="2031735" cy="2841013"/>
          </a:xfrm>
        </p:spPr>
        <p:txBody>
          <a:bodyPr/>
          <a:lstStyle/>
          <a:p>
            <a:r>
              <a:rPr lang="en-US" dirty="0" smtClean="0">
                <a:latin typeface="+mj-lt"/>
              </a:rPr>
              <a:t> </a:t>
            </a:r>
            <a:endParaRPr lang="en-GB" dirty="0">
              <a:latin typeface="+mj-lt"/>
            </a:endParaRPr>
          </a:p>
        </p:txBody>
      </p:sp>
      <p:graphicFrame>
        <p:nvGraphicFramePr>
          <p:cNvPr id="33" name="Table 32"/>
          <p:cNvGraphicFramePr>
            <a:graphicFrameLocks noGrp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375515148"/>
              </p:ext>
            </p:extLst>
          </p:nvPr>
        </p:nvGraphicFramePr>
        <p:xfrm>
          <a:off x="323529" y="915566"/>
          <a:ext cx="4104456" cy="3250483"/>
        </p:xfrm>
        <a:graphic>
          <a:graphicData uri="http://schemas.openxmlformats.org/drawingml/2006/table">
            <a:tbl>
              <a:tblPr firstRow="1" firstCol="1" bandRow="1">
                <a:tableStyleId>{9D7B26C5-4107-4FEC-AEDC-1716B250A1EF}</a:tableStyleId>
              </a:tblPr>
              <a:tblGrid>
                <a:gridCol w="1456649"/>
                <a:gridCol w="982077"/>
                <a:gridCol w="1665730"/>
              </a:tblGrid>
              <a:tr h="105992">
                <a:tc>
                  <a:txBody>
                    <a:bodyPr/>
                    <a:lstStyle>
                      <a:lvl1pPr marL="0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51606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703212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54816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406424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58030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109634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61240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812846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GB" sz="800" dirty="0" smtClean="0">
                          <a:latin typeface="+mj-lt"/>
                        </a:rPr>
                        <a:t>Subject Matters Expert</a:t>
                      </a:r>
                      <a:endParaRPr lang="en-GB" sz="800" dirty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>
                      <a:lvl1pPr marL="0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51606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703212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54816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406424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58030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109634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61240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812846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GB" sz="800" dirty="0" smtClean="0">
                          <a:latin typeface="+mj-lt"/>
                        </a:rPr>
                        <a:t>PSU</a:t>
                      </a:r>
                      <a:endParaRPr lang="en-GB" sz="800" dirty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>
                      <a:lvl1pPr marL="0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51606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703212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54816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406424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58030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109634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61240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812846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GB" sz="800" dirty="0" err="1" smtClean="0">
                          <a:latin typeface="+mj-lt"/>
                        </a:rPr>
                        <a:t>Cakupan</a:t>
                      </a:r>
                      <a:endParaRPr lang="en-GB" sz="800" dirty="0">
                        <a:latin typeface="+mj-lt"/>
                      </a:endParaRPr>
                    </a:p>
                  </a:txBody>
                  <a:tcPr marL="0" marR="0" marT="0" marB="0" anchor="ctr"/>
                </a:tc>
              </a:tr>
              <a:tr h="220265">
                <a:tc>
                  <a:txBody>
                    <a:bodyPr/>
                    <a:lstStyle/>
                    <a:p>
                      <a:pPr marL="0" algn="l" defTabSz="703212" rtl="0" eaLnBrk="1" fontAlgn="b" latinLnBrk="0" hangingPunct="1"/>
                      <a:r>
                        <a:rPr lang="pl-PL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Augie Widyoratmo</a:t>
                      </a:r>
                      <a:endParaRPr lang="pl-PL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171450" marR="9525" marT="9525" marB="0" anchor="b"/>
                </a:tc>
                <a:tc>
                  <a:txBody>
                    <a:bodyPr/>
                    <a:lstStyle/>
                    <a:p>
                      <a:pPr marL="0" algn="l" defTabSz="703212" rtl="0" eaLnBrk="1" fontAlgn="b" latinLnBrk="0" hangingPunct="1"/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ITB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Lembaga</a:t>
                      </a:r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/</a:t>
                      </a:r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Kementerian</a:t>
                      </a:r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/ </a:t>
                      </a:r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Institusi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b"/>
                </a:tc>
              </a:tr>
              <a:tr h="184736">
                <a:tc>
                  <a:txBody>
                    <a:bodyPr/>
                    <a:lstStyle/>
                    <a:p>
                      <a:pPr marL="0" algn="l" defTabSz="703212" rtl="0" eaLnBrk="1" fontAlgn="b" latinLnBrk="0" hangingPunct="1"/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Atty</a:t>
                      </a:r>
                      <a:r>
                        <a:rPr lang="en-GB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Aryanti</a:t>
                      </a:r>
                      <a:r>
                        <a:rPr lang="en-GB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Saraswati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171450" marR="9525" marT="9525" marB="0" anchor="b"/>
                </a:tc>
                <a:tc>
                  <a:txBody>
                    <a:bodyPr/>
                    <a:lstStyle/>
                    <a:p>
                      <a:pPr marL="0" algn="l" defTabSz="703212" rtl="0" eaLnBrk="1" fontAlgn="b" latinLnBrk="0" hangingPunct="1"/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ITB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Lembaga</a:t>
                      </a:r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/</a:t>
                      </a:r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Kementerian</a:t>
                      </a:r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/ </a:t>
                      </a:r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Institusi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b"/>
                </a:tc>
              </a:tr>
              <a:tr h="184736">
                <a:tc>
                  <a:txBody>
                    <a:bodyPr/>
                    <a:lstStyle/>
                    <a:p>
                      <a:pPr marL="0" algn="l" defTabSz="703212" rtl="0" eaLnBrk="1" fontAlgn="b" latinLnBrk="0" hangingPunct="1"/>
                      <a:r>
                        <a:rPr lang="en-GB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Sri </a:t>
                      </a:r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Wardhani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171450" marR="9525" marT="9525" marB="0" anchor="b"/>
                </a:tc>
                <a:tc>
                  <a:txBody>
                    <a:bodyPr/>
                    <a:lstStyle/>
                    <a:p>
                      <a:pPr marL="0" algn="l" defTabSz="703212" rtl="0" eaLnBrk="1" fontAlgn="b" latinLnBrk="0" hangingPunct="1"/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ITB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Lembaga</a:t>
                      </a:r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/</a:t>
                      </a:r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Kementerian</a:t>
                      </a:r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/ </a:t>
                      </a:r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Institusi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b"/>
                </a:tc>
              </a:tr>
              <a:tr h="184736">
                <a:tc>
                  <a:txBody>
                    <a:bodyPr/>
                    <a:lstStyle/>
                    <a:p>
                      <a:pPr marL="0" algn="l" defTabSz="703212" rtl="0" eaLnBrk="1" fontAlgn="b" latinLnBrk="0" hangingPunct="1"/>
                      <a:r>
                        <a:rPr lang="en-GB" sz="800" b="0" i="0" u="none" strike="noStrike" kern="120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Dewi Larasati</a:t>
                      </a:r>
                    </a:p>
                  </a:txBody>
                  <a:tcPr marL="171450" marR="9525" marT="9525" marB="0" anchor="b">
                    <a:lnL>
                      <a:noFill/>
                    </a:lnL>
                    <a:lnR>
                      <a:noFill/>
                    </a:lnR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 defTabSz="703212" rtl="0" eaLnBrk="1" fontAlgn="b" latinLnBrk="0" hangingPunct="1"/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ITB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Lembaga/Kementerian/ Institusi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84736">
                <a:tc>
                  <a:txBody>
                    <a:bodyPr/>
                    <a:lstStyle/>
                    <a:p>
                      <a:pPr marL="0" algn="l" defTabSz="703212" rtl="0" eaLnBrk="1" fontAlgn="b" latinLnBrk="0" hangingPunct="1"/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Lukman</a:t>
                      </a:r>
                      <a:r>
                        <a:rPr lang="en-GB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Joyo </a:t>
                      </a:r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Kartono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171450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 defTabSz="703212" rtl="0" eaLnBrk="1" fontAlgn="b" latinLnBrk="0" hangingPunct="1"/>
                      <a:r>
                        <a:rPr lang="en-GB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Ministry of Finance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Lembaga</a:t>
                      </a:r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/</a:t>
                      </a:r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Kementerian</a:t>
                      </a:r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/ </a:t>
                      </a:r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Institusi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84736">
                <a:tc>
                  <a:txBody>
                    <a:bodyPr/>
                    <a:lstStyle/>
                    <a:p>
                      <a:pPr marL="0" algn="l" defTabSz="703212" rtl="0" eaLnBrk="1" fontAlgn="b" latinLnBrk="0" hangingPunct="1"/>
                      <a:r>
                        <a:rPr lang="en-GB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Edi </a:t>
                      </a:r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Gunawan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171450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 defTabSz="703212" rtl="0" eaLnBrk="1" fontAlgn="b" latinLnBrk="0" hangingPunct="1"/>
                      <a:r>
                        <a:rPr lang="en-GB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Ministry of Finance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Lembaga/Kementerian/ Institusi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84736">
                <a:tc>
                  <a:txBody>
                    <a:bodyPr/>
                    <a:lstStyle/>
                    <a:p>
                      <a:pPr marL="0" algn="l" defTabSz="703212" rtl="0" eaLnBrk="1" fontAlgn="b" latinLnBrk="0" hangingPunct="1"/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Mulat</a:t>
                      </a:r>
                      <a:r>
                        <a:rPr lang="en-GB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Handayani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171450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 defTabSz="703212" rtl="0" eaLnBrk="1" fontAlgn="b" latinLnBrk="0" hangingPunct="1"/>
                      <a:r>
                        <a:rPr lang="en-GB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Ministry of Finance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Lembaga/Kementerian/ Institusi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84736">
                <a:tc>
                  <a:txBody>
                    <a:bodyPr/>
                    <a:lstStyle/>
                    <a:p>
                      <a:pPr marL="0" algn="l" defTabSz="703212" rtl="0" eaLnBrk="1" fontAlgn="b" latinLnBrk="0" hangingPunct="1"/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Indro</a:t>
                      </a:r>
                      <a:r>
                        <a:rPr lang="en-GB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Bawono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171450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 defTabSz="703212" rtl="0" eaLnBrk="1" fontAlgn="b" latinLnBrk="0" hangingPunct="1"/>
                      <a:r>
                        <a:rPr lang="en-GB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Ministry of Finance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Lembaga/Kementerian/ Institusi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84736">
                <a:tc>
                  <a:txBody>
                    <a:bodyPr/>
                    <a:lstStyle/>
                    <a:p>
                      <a:pPr marL="0" algn="l" defTabSz="703212" rtl="0" eaLnBrk="1" fontAlgn="b" latinLnBrk="0" hangingPunct="1"/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Samsul</a:t>
                      </a:r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Hidayat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171450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 defTabSz="703212" rtl="0" eaLnBrk="1" fontAlgn="b" latinLnBrk="0" hangingPunct="1"/>
                      <a:r>
                        <a:rPr lang="en-GB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Ministry of Finance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Lembaga/Kementerian/ Institusi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84736">
                <a:tc>
                  <a:txBody>
                    <a:bodyPr/>
                    <a:lstStyle/>
                    <a:p>
                      <a:pPr marL="0" algn="l" defTabSz="703212" rtl="0" eaLnBrk="1" fontAlgn="b" latinLnBrk="0" hangingPunct="1"/>
                      <a:r>
                        <a:rPr lang="en-GB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M. Lucky Akbar</a:t>
                      </a:r>
                    </a:p>
                  </a:txBody>
                  <a:tcPr marL="171450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 defTabSz="703212" rtl="0" eaLnBrk="1" fontAlgn="b" latinLnBrk="0" hangingPunct="1"/>
                      <a:r>
                        <a:rPr lang="en-GB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Ministry of Finance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Lembaga/Kementerian/ Institusi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0265">
                <a:tc>
                  <a:txBody>
                    <a:bodyPr/>
                    <a:lstStyle/>
                    <a:p>
                      <a:pPr marL="0" algn="l" defTabSz="703212" rtl="0" eaLnBrk="1" fontAlgn="b" latinLnBrk="0" hangingPunct="1"/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Agus</a:t>
                      </a:r>
                      <a:r>
                        <a:rPr lang="en-GB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Pudjiono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171450" marR="9525" marT="9525" marB="0" anchor="b"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703212" rtl="0" eaLnBrk="1" fontAlgn="b" latinLnBrk="0" hangingPunct="1"/>
                      <a:r>
                        <a:rPr lang="en-GB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Ministry of Public Works</a:t>
                      </a:r>
                    </a:p>
                  </a:txBody>
                  <a:tcPr marL="85725" marR="9525" marT="9525" marB="0" anchor="b"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Lembaga</a:t>
                      </a:r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/</a:t>
                      </a:r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Kementerian</a:t>
                      </a:r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/ </a:t>
                      </a:r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Institusi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b"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0265">
                <a:tc>
                  <a:txBody>
                    <a:bodyPr/>
                    <a:lstStyle/>
                    <a:p>
                      <a:pPr marL="0" algn="l" defTabSz="703212" rtl="0" eaLnBrk="1" fontAlgn="b" latinLnBrk="0" hangingPunct="1"/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Ratih</a:t>
                      </a:r>
                      <a:r>
                        <a:rPr lang="en-GB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Kusumawati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171450" marR="9525" marT="9525" marB="0" anchor="b"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703212" rtl="0" eaLnBrk="1" fontAlgn="b" latinLnBrk="0" hangingPunct="1"/>
                      <a:r>
                        <a:rPr lang="en-GB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Ministry of Public Works</a:t>
                      </a:r>
                    </a:p>
                  </a:txBody>
                  <a:tcPr marL="85725" marR="9525" marT="9525" marB="0" anchor="b"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Lembaga/Kementerian/ Institusi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b"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4736">
                <a:tc>
                  <a:txBody>
                    <a:bodyPr/>
                    <a:lstStyle/>
                    <a:p>
                      <a:pPr marL="0" algn="l" defTabSz="703212" rtl="0" eaLnBrk="1" fontAlgn="b" latinLnBrk="0" hangingPunct="1"/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Eko</a:t>
                      </a:r>
                      <a:r>
                        <a:rPr lang="en-GB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Setiawan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171450" marR="9525" marT="9525" marB="0" anchor="b"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703212" rtl="0" eaLnBrk="1" fontAlgn="b" latinLnBrk="0" hangingPunct="1"/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Provinsi</a:t>
                      </a:r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DKI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b"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Lembaga</a:t>
                      </a:r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/</a:t>
                      </a:r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Kementerian</a:t>
                      </a:r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/ </a:t>
                      </a:r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Institusi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b"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4736">
                <a:tc>
                  <a:txBody>
                    <a:bodyPr/>
                    <a:lstStyle/>
                    <a:p>
                      <a:pPr marL="0" algn="l" defTabSz="703212" rtl="0" eaLnBrk="1" fontAlgn="b" latinLnBrk="0" hangingPunct="1"/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Indra</a:t>
                      </a:r>
                      <a:r>
                        <a:rPr lang="en-GB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Patrianto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171450" marR="9525" marT="9525" marB="0" anchor="b"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703212" rtl="0" eaLnBrk="1" fontAlgn="b" latinLnBrk="0" hangingPunct="1"/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Provinsi</a:t>
                      </a:r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DKI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b"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Lembaga</a:t>
                      </a:r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/</a:t>
                      </a:r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Kementerian</a:t>
                      </a:r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/ </a:t>
                      </a:r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Institusi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b"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4736">
                <a:tc>
                  <a:txBody>
                    <a:bodyPr/>
                    <a:lstStyle/>
                    <a:p>
                      <a:pPr marL="0" algn="l" defTabSz="703212" rtl="0" eaLnBrk="1" fontAlgn="b" latinLnBrk="0" hangingPunct="1"/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Maulizar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171450" marR="9525" marT="9525" marB="0" anchor="b"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703212" rtl="0" eaLnBrk="1" fontAlgn="b" latinLnBrk="0" hangingPunct="1"/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Provinsi</a:t>
                      </a:r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DKI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b"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Lembaga</a:t>
                      </a:r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/</a:t>
                      </a:r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Kementerian</a:t>
                      </a:r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/ </a:t>
                      </a:r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Institusi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b"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4736">
                <a:tc>
                  <a:txBody>
                    <a:bodyPr/>
                    <a:lstStyle/>
                    <a:p>
                      <a:pPr marL="0" algn="l" defTabSz="703212" rtl="0" eaLnBrk="1" fontAlgn="b" latinLnBrk="0" hangingPunct="1"/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Blessmiyanda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171450" marR="9525" marT="9525" marB="0" anchor="b">
                    <a:lnT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marL="0" algn="l" defTabSz="703212" rtl="0" eaLnBrk="1" fontAlgn="b" latinLnBrk="0" hangingPunct="1"/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Provinsi</a:t>
                      </a:r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DKI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b">
                    <a:lnT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Lembaga</a:t>
                      </a:r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/</a:t>
                      </a:r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Kementerian</a:t>
                      </a:r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/ </a:t>
                      </a:r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Institusi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b">
                    <a:lnT>
                      <a:noFill/>
                    </a:lnT>
                  </a:tcPr>
                </a:tc>
              </a:tr>
            </a:tbl>
          </a:graphicData>
        </a:graphic>
      </p:graphicFrame>
      <p:graphicFrame>
        <p:nvGraphicFramePr>
          <p:cNvPr id="23" name="Table 22"/>
          <p:cNvGraphicFramePr>
            <a:graphicFrameLocks noGrp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480678519"/>
              </p:ext>
            </p:extLst>
          </p:nvPr>
        </p:nvGraphicFramePr>
        <p:xfrm>
          <a:off x="4716016" y="915565"/>
          <a:ext cx="4134133" cy="2882265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1698606"/>
                <a:gridCol w="1248008"/>
                <a:gridCol w="1187519"/>
              </a:tblGrid>
              <a:tr h="108828">
                <a:tc>
                  <a:txBody>
                    <a:bodyPr/>
                    <a:lstStyle>
                      <a:lvl1pPr marL="0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51606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703212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54816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406424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58030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109634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61240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812846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GB" sz="8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Subject Matters Expert</a:t>
                      </a:r>
                      <a:endParaRPr lang="en-GB" sz="800" b="1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>
                      <a:lvl1pPr marL="0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51606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703212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54816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406424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58030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109634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61240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812846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GB" sz="8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PSU</a:t>
                      </a:r>
                      <a:endParaRPr lang="en-GB" sz="800" b="1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>
                      <a:lvl1pPr marL="0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51606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703212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54816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406424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58030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109634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61240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812846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GB" sz="800" b="1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Cakupan</a:t>
                      </a:r>
                      <a:endParaRPr lang="en-GB" sz="800" b="1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</a:tr>
              <a:tr h="116386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Muhammad </a:t>
                      </a:r>
                      <a:r>
                        <a:rPr lang="en-GB" sz="8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Rosyid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171450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Kota </a:t>
                      </a:r>
                      <a:r>
                        <a:rPr lang="en-GB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Bandung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Jawa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85725" marR="9525" marT="9525" marB="0" anchor="b"/>
                </a:tc>
              </a:tr>
              <a:tr h="116386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Rury</a:t>
                      </a:r>
                      <a:r>
                        <a:rPr lang="en-GB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8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Rofyan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171450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Kota </a:t>
                      </a:r>
                      <a:r>
                        <a:rPr lang="en-GB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Bandung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Jawa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85725" marR="9525" marT="9525" marB="0" anchor="b"/>
                </a:tc>
              </a:tr>
              <a:tr h="116386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Kusnendar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171450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Kota </a:t>
                      </a:r>
                      <a:r>
                        <a:rPr lang="en-GB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Bandung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Jawa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85725" marR="9525" marT="9525" marB="0" anchor="b"/>
                </a:tc>
              </a:tr>
              <a:tr h="116386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Suratmo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171450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Kabupaten</a:t>
                      </a:r>
                      <a:r>
                        <a:rPr lang="en-GB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Sukabumi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Jawa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85725" marR="9525" marT="9525" marB="0" anchor="b"/>
                </a:tc>
              </a:tr>
              <a:tr h="116386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Haerul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171450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Kabupaten</a:t>
                      </a:r>
                      <a:r>
                        <a:rPr lang="en-GB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Sukabumi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Jawa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85725" marR="9525" marT="9525" marB="0" anchor="b"/>
                </a:tc>
              </a:tr>
              <a:tr h="116386">
                <a:tc>
                  <a:txBody>
                    <a:bodyPr/>
                    <a:lstStyle/>
                    <a:p>
                      <a:pPr marL="180975" indent="0" algn="l" fontAlgn="t"/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Fahrurrazi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5725" indent="0" algn="l" fontAlgn="t"/>
                      <a:r>
                        <a:rPr lang="en-GB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Kota </a:t>
                      </a:r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Sukabumi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Jawa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85725" marR="9525" marT="9525" marB="0" anchor="b"/>
                </a:tc>
              </a:tr>
              <a:tr h="116386">
                <a:tc>
                  <a:txBody>
                    <a:bodyPr/>
                    <a:lstStyle/>
                    <a:p>
                      <a:pPr algn="l" fontAlgn="b"/>
                      <a:r>
                        <a:rPr lang="fi-FI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Ade</a:t>
                      </a:r>
                      <a:r>
                        <a:rPr lang="fi-FI" sz="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Burhanudin</a:t>
                      </a:r>
                      <a:endParaRPr lang="fi-FI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171450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Kota </a:t>
                      </a:r>
                      <a:r>
                        <a:rPr lang="en-GB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Sukabumi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Jawa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85725" marR="9525" marT="9525" marB="0" anchor="b"/>
                </a:tc>
              </a:tr>
              <a:tr h="116386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Reni </a:t>
                      </a:r>
                      <a:r>
                        <a:rPr lang="en-GB" sz="8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Rosyida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171450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Kota </a:t>
                      </a:r>
                      <a:r>
                        <a:rPr lang="en-GB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Sukabumi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Jawa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85725" marR="9525" marT="9525" marB="0" anchor="b"/>
                </a:tc>
              </a:tr>
              <a:tr h="116386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May </a:t>
                      </a:r>
                      <a:r>
                        <a:rPr lang="en-GB" sz="8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Widiastutie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171450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Kota </a:t>
                      </a:r>
                      <a:r>
                        <a:rPr lang="en-GB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Sukabumi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Jawa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85725" marR="9525" marT="9525" marB="0" anchor="b"/>
                </a:tc>
              </a:tr>
              <a:tr h="116386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Baskoro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171450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Kota </a:t>
                      </a:r>
                      <a:r>
                        <a:rPr lang="en-GB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Yogyakarta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Jawa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85725" marR="9525" marT="9525" marB="0" anchor="b"/>
                </a:tc>
              </a:tr>
              <a:tr h="116386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Arifin</a:t>
                      </a:r>
                      <a:r>
                        <a:rPr lang="en-GB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Nur</a:t>
                      </a:r>
                      <a:r>
                        <a:rPr lang="en-GB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Muhammad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171450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Kota </a:t>
                      </a:r>
                      <a:r>
                        <a:rPr lang="en-GB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Yogyakarta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Jawa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85725" marR="9525" marT="9525" marB="0" anchor="b"/>
                </a:tc>
              </a:tr>
              <a:tr h="116386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Lusiningsih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171450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Kota </a:t>
                      </a:r>
                      <a:r>
                        <a:rPr lang="en-GB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Yogyakarta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Jawa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85725" marR="9525" marT="9525" marB="0" anchor="b"/>
                </a:tc>
              </a:tr>
              <a:tr h="116386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Ringga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171450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Kota </a:t>
                      </a:r>
                      <a:r>
                        <a:rPr lang="en-GB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Kediri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Jawa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85725" marR="9525" marT="9525" marB="0" anchor="b"/>
                </a:tc>
              </a:tr>
              <a:tr h="116386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Mukhlis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171450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Kota </a:t>
                      </a:r>
                      <a:r>
                        <a:rPr lang="en-GB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Kediri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Jawa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85725" marR="9525" marT="9525" marB="0" anchor="b"/>
                </a:tc>
              </a:tr>
              <a:tr h="116386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Yudi</a:t>
                      </a:r>
                      <a:r>
                        <a:rPr lang="en-GB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8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Santosa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171450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Kota </a:t>
                      </a:r>
                      <a:r>
                        <a:rPr lang="en-GB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Kediri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Jawa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85725" marR="9525" marT="9525" marB="0" anchor="b"/>
                </a:tc>
              </a:tr>
              <a:tr h="116386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Oedi</a:t>
                      </a:r>
                      <a:r>
                        <a:rPr lang="en-GB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8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Margiantonius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171450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Kabupaten</a:t>
                      </a:r>
                      <a:r>
                        <a:rPr lang="en-GB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Gresik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Jawa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85725" marR="9525" marT="9525" marB="0" anchor="b"/>
                </a:tc>
              </a:tr>
              <a:tr h="116386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Syaiun</a:t>
                      </a:r>
                      <a:r>
                        <a:rPr lang="en-GB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Malik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171450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Kabupaten</a:t>
                      </a:r>
                      <a:r>
                        <a:rPr lang="en-GB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Gresik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Jawa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85725" marR="9525" marT="9525" marB="0" anchor="b"/>
                </a:tc>
              </a:tr>
              <a:tr h="116386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Sanusi</a:t>
                      </a:r>
                      <a:r>
                        <a:rPr lang="en-GB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8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Burhanudin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171450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Kabupaten</a:t>
                      </a:r>
                      <a:r>
                        <a:rPr lang="en-GB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Gresik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Jawa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85725" marR="9525" marT="9525" marB="0" anchor="b"/>
                </a:tc>
              </a:tr>
              <a:tr h="116386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Nurul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171450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Kabupaten</a:t>
                      </a:r>
                      <a:r>
                        <a:rPr lang="en-GB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Pasuruan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Jawa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85725" marR="9525" marT="9525" marB="0" anchor="b"/>
                </a:tc>
              </a:tr>
              <a:tr h="116386">
                <a:tc>
                  <a:txBody>
                    <a:bodyPr/>
                    <a:lstStyle/>
                    <a:p>
                      <a:pPr algn="l" fontAlgn="b"/>
                      <a:r>
                        <a:rPr lang="sv-SE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Heru Widianto</a:t>
                      </a:r>
                      <a:endParaRPr lang="sv-SE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171450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Kabupaten</a:t>
                      </a:r>
                      <a:r>
                        <a:rPr lang="en-GB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Pasuruan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Jawa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85725" marR="9525" marT="9525" marB="0" anchor="b"/>
                </a:tc>
              </a:tr>
              <a:tr h="116386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Mokhamad</a:t>
                      </a:r>
                      <a:r>
                        <a:rPr lang="en-GB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8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Kholid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171450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Kabupaten</a:t>
                      </a:r>
                      <a:r>
                        <a:rPr lang="en-GB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Pasuruan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Jawa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85725" marR="9525" marT="9525" marB="0" anchor="b"/>
                </a:tc>
              </a:tr>
            </a:tbl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309484" y="233046"/>
            <a:ext cx="4223191" cy="195932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en-GB" sz="800" b="1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CoE</a:t>
            </a:r>
            <a:r>
              <a:rPr lang="en-GB" sz="8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Progress</a:t>
            </a:r>
            <a:endParaRPr lang="en-GB" sz="800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r>
              <a:rPr lang="en-GB" sz="8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Oktober</a:t>
            </a:r>
            <a:r>
              <a:rPr lang="en-GB" sz="8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2017</a:t>
            </a:r>
            <a:endParaRPr lang="en-GB" sz="8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110004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6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Daftar</a:t>
            </a:r>
            <a:r>
              <a:rPr lang="en-GB" sz="16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6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Jejaring</a:t>
            </a:r>
            <a:r>
              <a:rPr lang="en-GB" sz="16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6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Tenaga</a:t>
            </a:r>
            <a:r>
              <a:rPr lang="en-GB" sz="16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6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Ahli</a:t>
            </a:r>
            <a:r>
              <a:rPr lang="en-GB" sz="16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6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CoE</a:t>
            </a:r>
            <a:r>
              <a:rPr lang="en-GB" sz="16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(2/2)</a:t>
            </a:r>
            <a:endParaRPr lang="en-GB" sz="16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14"/>
          </p:nvPr>
        </p:nvSpPr>
        <p:spPr>
          <a:xfrm>
            <a:off x="3453306" y="3527507"/>
            <a:ext cx="2031735" cy="2841013"/>
          </a:xfrm>
        </p:spPr>
        <p:txBody>
          <a:bodyPr/>
          <a:lstStyle/>
          <a:p>
            <a:r>
              <a:rPr lang="en-US" dirty="0" smtClean="0">
                <a:latin typeface="+mj-lt"/>
              </a:rPr>
              <a:t> </a:t>
            </a:r>
            <a:endParaRPr lang="en-GB" dirty="0">
              <a:latin typeface="+mj-lt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9484" y="233046"/>
            <a:ext cx="4223191" cy="195932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en-GB" sz="800" b="1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CoE</a:t>
            </a:r>
            <a:r>
              <a:rPr lang="en-GB" sz="8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Progress</a:t>
            </a:r>
            <a:endParaRPr lang="en-GB" sz="800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r>
              <a:rPr lang="en-GB" sz="8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Oktober</a:t>
            </a:r>
            <a:r>
              <a:rPr lang="en-GB" sz="8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2017</a:t>
            </a:r>
            <a:endParaRPr lang="en-GB" sz="8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graphicFrame>
        <p:nvGraphicFramePr>
          <p:cNvPr id="16" name="Table 15"/>
          <p:cNvGraphicFramePr>
            <a:graphicFrameLocks noGrp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348724143"/>
              </p:ext>
            </p:extLst>
          </p:nvPr>
        </p:nvGraphicFramePr>
        <p:xfrm>
          <a:off x="354382" y="1009000"/>
          <a:ext cx="4209147" cy="1436425"/>
        </p:xfrm>
        <a:graphic>
          <a:graphicData uri="http://schemas.openxmlformats.org/drawingml/2006/table">
            <a:tbl>
              <a:tblPr firstRow="1" firstCol="1" bandRow="1">
                <a:tableStyleId>{5FD0F851-EC5A-4D38-B0AD-8093EC10F338}</a:tableStyleId>
              </a:tblPr>
              <a:tblGrid>
                <a:gridCol w="1493802"/>
                <a:gridCol w="1508165"/>
                <a:gridCol w="1207180"/>
              </a:tblGrid>
              <a:tr h="49754">
                <a:tc>
                  <a:txBody>
                    <a:bodyPr/>
                    <a:lstStyle>
                      <a:lvl1pPr marL="0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51606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703212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54816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406424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58030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109634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61240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812846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GB" sz="800" dirty="0" smtClean="0">
                          <a:latin typeface="+mj-lt"/>
                        </a:rPr>
                        <a:t>Subject Matters Expert</a:t>
                      </a:r>
                      <a:endParaRPr lang="en-GB" sz="800" dirty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>
                      <a:lvl1pPr marL="0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51606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703212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54816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406424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58030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109634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61240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812846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GB" sz="800" dirty="0" smtClean="0">
                          <a:latin typeface="+mj-lt"/>
                        </a:rPr>
                        <a:t>PSU</a:t>
                      </a:r>
                      <a:endParaRPr lang="en-GB" sz="800" dirty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>
                      <a:lvl1pPr marL="0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51606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703212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54816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406424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58030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109634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61240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812846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GB" sz="800" dirty="0" smtClean="0">
                          <a:latin typeface="+mj-lt"/>
                        </a:rPr>
                        <a:t>Region</a:t>
                      </a:r>
                      <a:endParaRPr lang="en-GB" sz="800" dirty="0">
                        <a:latin typeface="+mj-lt"/>
                      </a:endParaRPr>
                    </a:p>
                  </a:txBody>
                  <a:tcPr marL="0" marR="0" marT="0" marB="0" anchor="ctr"/>
                </a:tc>
              </a:tr>
              <a:tr h="131500">
                <a:tc>
                  <a:txBody>
                    <a:bodyPr/>
                    <a:lstStyle/>
                    <a:p>
                      <a:pPr marL="0" algn="l" defTabSz="703212" rtl="0" eaLnBrk="1" fontAlgn="b" latinLnBrk="0" hangingPunct="1"/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Hazairin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171450" marR="9525" marT="9525" marB="0" anchor="b"/>
                </a:tc>
                <a:tc>
                  <a:txBody>
                    <a:bodyPr/>
                    <a:lstStyle/>
                    <a:p>
                      <a:pPr marL="0" algn="l" defTabSz="703212" rtl="0" eaLnBrk="1" fontAlgn="b" latinLnBrk="0" hangingPunct="1"/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Kabupaten</a:t>
                      </a:r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of </a:t>
                      </a:r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Banyuasin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marL="0" algn="l" defTabSz="703212" rtl="0" eaLnBrk="1" fontAlgn="b" latinLnBrk="0" hangingPunct="1"/>
                      <a:r>
                        <a:rPr lang="en-GB" sz="800" b="0" i="0" u="none" strike="noStrike" kern="120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Sumatera</a:t>
                      </a:r>
                    </a:p>
                  </a:txBody>
                  <a:tcPr marL="85725" marR="9525" marT="9525" marB="0" anchor="b"/>
                </a:tc>
              </a:tr>
              <a:tr h="43833">
                <a:tc>
                  <a:txBody>
                    <a:bodyPr/>
                    <a:lstStyle/>
                    <a:p>
                      <a:pPr marL="0" algn="l" defTabSz="703212" rtl="0" eaLnBrk="1" fontAlgn="b" latinLnBrk="0" hangingPunct="1"/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Yulinda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171450" marR="9525" marT="9525" marB="0" anchor="b"/>
                </a:tc>
                <a:tc>
                  <a:txBody>
                    <a:bodyPr/>
                    <a:lstStyle/>
                    <a:p>
                      <a:pPr marL="0" algn="l" defTabSz="703212" rtl="0" eaLnBrk="1" fontAlgn="b" latinLnBrk="0" hangingPunct="1"/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Kabupaten</a:t>
                      </a:r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Banyuasin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marL="0" algn="l" defTabSz="703212" rtl="0" eaLnBrk="1" fontAlgn="b" latinLnBrk="0" hangingPunct="1"/>
                      <a:r>
                        <a:rPr lang="en-GB" sz="800" b="0" i="0" u="none" strike="noStrike" kern="120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Sumatera</a:t>
                      </a:r>
                    </a:p>
                  </a:txBody>
                  <a:tcPr marL="85725" marR="9525" marT="9525" marB="0" anchor="b"/>
                </a:tc>
              </a:tr>
              <a:tr h="61862">
                <a:tc>
                  <a:txBody>
                    <a:bodyPr/>
                    <a:lstStyle/>
                    <a:p>
                      <a:pPr marL="0" algn="l" defTabSz="703212" rtl="0" eaLnBrk="1" fontAlgn="b" latinLnBrk="0" hangingPunct="1"/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Visca</a:t>
                      </a:r>
                      <a:r>
                        <a:rPr lang="en-GB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Maharani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171450" marR="9525" marT="9525" marB="0" anchor="b"/>
                </a:tc>
                <a:tc>
                  <a:txBody>
                    <a:bodyPr/>
                    <a:lstStyle/>
                    <a:p>
                      <a:pPr marL="0" algn="l" defTabSz="703212" rtl="0" eaLnBrk="1" fontAlgn="b" latinLnBrk="0" hangingPunct="1"/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Kabupaten</a:t>
                      </a:r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Banyuasin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marL="0" algn="l" defTabSz="703212" rtl="0" eaLnBrk="1" fontAlgn="b" latinLnBrk="0" hangingPunct="1"/>
                      <a:r>
                        <a:rPr lang="en-GB" sz="800" b="0" i="0" u="none" strike="noStrike" kern="120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Sumatera</a:t>
                      </a:r>
                    </a:p>
                  </a:txBody>
                  <a:tcPr marL="85725" marR="9525" marT="9525" marB="0" anchor="b"/>
                </a:tc>
              </a:tr>
              <a:tr h="43833">
                <a:tc>
                  <a:txBody>
                    <a:bodyPr/>
                    <a:lstStyle/>
                    <a:p>
                      <a:pPr marL="0" algn="l" defTabSz="703212" rtl="0" eaLnBrk="1" fontAlgn="b" latinLnBrk="0" hangingPunct="1"/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Musyafa</a:t>
                      </a:r>
                      <a:r>
                        <a:rPr lang="en-GB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Ahmad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171450" marR="9525" marT="9525" marB="0" anchor="b"/>
                </a:tc>
                <a:tc>
                  <a:txBody>
                    <a:bodyPr/>
                    <a:lstStyle/>
                    <a:p>
                      <a:pPr marL="0" algn="l" defTabSz="703212" rtl="0" eaLnBrk="1" fontAlgn="b" latinLnBrk="0" hangingPunct="1"/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Kabupaten</a:t>
                      </a:r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Muaro</a:t>
                      </a:r>
                      <a:r>
                        <a:rPr lang="en-GB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Jambi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marL="0" algn="l" defTabSz="703212" rtl="0" eaLnBrk="1" fontAlgn="b" latinLnBrk="0" hangingPunct="1"/>
                      <a:r>
                        <a:rPr lang="en-GB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Sumatera</a:t>
                      </a:r>
                    </a:p>
                  </a:txBody>
                  <a:tcPr marL="857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marL="0" algn="l" defTabSz="703212" rtl="0" eaLnBrk="1" fontAlgn="b" latinLnBrk="0" hangingPunct="1"/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Yultasmi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171450" marR="9525" marT="9525" marB="0" anchor="b"/>
                </a:tc>
                <a:tc>
                  <a:txBody>
                    <a:bodyPr/>
                    <a:lstStyle/>
                    <a:p>
                      <a:pPr marL="0" algn="l" defTabSz="703212" rtl="0" eaLnBrk="1" fontAlgn="b" latinLnBrk="0" hangingPunct="1"/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Kabupaten</a:t>
                      </a:r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Muaro</a:t>
                      </a:r>
                      <a:r>
                        <a:rPr lang="en-GB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Jambi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marL="0" algn="l" defTabSz="703212" rtl="0" eaLnBrk="1" fontAlgn="b" latinLnBrk="0" hangingPunct="1"/>
                      <a:r>
                        <a:rPr lang="en-GB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Sumatera</a:t>
                      </a:r>
                    </a:p>
                  </a:txBody>
                  <a:tcPr marL="857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marL="0" algn="l" defTabSz="703212" rtl="0" eaLnBrk="1" fontAlgn="b" latinLnBrk="0" hangingPunct="1"/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Suhardi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171450" marR="9525" marT="9525" marB="0" anchor="b"/>
                </a:tc>
                <a:tc>
                  <a:txBody>
                    <a:bodyPr/>
                    <a:lstStyle/>
                    <a:p>
                      <a:pPr marL="0" algn="l" defTabSz="703212" rtl="0" eaLnBrk="1" fontAlgn="b" latinLnBrk="0" hangingPunct="1"/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Kabupaten</a:t>
                      </a:r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Muaro</a:t>
                      </a:r>
                      <a:r>
                        <a:rPr lang="en-GB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Jambi</a:t>
                      </a: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marL="0" algn="l" defTabSz="703212" rtl="0" eaLnBrk="1" fontAlgn="b" latinLnBrk="0" hangingPunct="1"/>
                      <a:r>
                        <a:rPr lang="en-GB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Sumatera</a:t>
                      </a:r>
                    </a:p>
                  </a:txBody>
                  <a:tcPr marL="85725" marR="9525" marT="9525" marB="0" anchor="b"/>
                </a:tc>
              </a:tr>
              <a:tr h="131445">
                <a:tc>
                  <a:txBody>
                    <a:bodyPr/>
                    <a:lstStyle/>
                    <a:p>
                      <a:pPr marL="0" algn="l" defTabSz="703212" rtl="0" eaLnBrk="1" fontAlgn="b" latinLnBrk="0" hangingPunct="1"/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Noveriansyah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171450" marR="9525" marT="9525" marB="0" anchor="b"/>
                </a:tc>
                <a:tc>
                  <a:txBody>
                    <a:bodyPr/>
                    <a:lstStyle/>
                    <a:p>
                      <a:pPr marL="0" algn="l" defTabSz="703212" rtl="0" eaLnBrk="1" fontAlgn="b" latinLnBrk="0" hangingPunct="1"/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Kabupaten</a:t>
                      </a:r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Ogan</a:t>
                      </a:r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Komering</a:t>
                      </a:r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Ilir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marL="0" algn="l" defTabSz="703212" rtl="0" eaLnBrk="1" fontAlgn="b" latinLnBrk="0" hangingPunct="1"/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Sumatera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b"/>
                </a:tc>
              </a:tr>
              <a:tr h="131445">
                <a:tc>
                  <a:txBody>
                    <a:bodyPr/>
                    <a:lstStyle/>
                    <a:p>
                      <a:pPr marL="0" algn="l" defTabSz="703212" rtl="0" eaLnBrk="1" fontAlgn="b" latinLnBrk="0" hangingPunct="1"/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Indra</a:t>
                      </a:r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Gunawan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171450" marR="9525" marT="9525" marB="0" anchor="b"/>
                </a:tc>
                <a:tc>
                  <a:txBody>
                    <a:bodyPr/>
                    <a:lstStyle/>
                    <a:p>
                      <a:pPr marL="0" algn="l" defTabSz="703212" rtl="0" eaLnBrk="1" fontAlgn="b" latinLnBrk="0" hangingPunct="1"/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Kabupaten</a:t>
                      </a:r>
                      <a:r>
                        <a:rPr lang="en-GB" sz="800" b="0" i="0" u="none" strike="noStrike" kern="1200" baseline="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Ogan</a:t>
                      </a:r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Komering</a:t>
                      </a:r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Ilir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marL="0" algn="l" defTabSz="703212" rtl="0" eaLnBrk="1" fontAlgn="b" latinLnBrk="0" hangingPunct="1"/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Sumatera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b"/>
                </a:tc>
              </a:tr>
              <a:tr h="131445">
                <a:tc>
                  <a:txBody>
                    <a:bodyPr/>
                    <a:lstStyle/>
                    <a:p>
                      <a:pPr marL="180975" indent="0" algn="l" fontAlgn="t"/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Beny</a:t>
                      </a:r>
                      <a:r>
                        <a:rPr lang="en-GB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Sutioko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algn="l" defTabSz="703212" rtl="0" eaLnBrk="1" fontAlgn="b" latinLnBrk="0" hangingPunct="1"/>
                      <a:r>
                        <a:rPr lang="en-GB" sz="80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Provinsi Bangka Belitung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marL="0" algn="l" defTabSz="703212" rtl="0" eaLnBrk="1" fontAlgn="b" latinLnBrk="0" hangingPunct="1"/>
                      <a:r>
                        <a:rPr lang="en-GB" sz="80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Sumatera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b"/>
                </a:tc>
              </a:tr>
              <a:tr h="131445">
                <a:tc>
                  <a:txBody>
                    <a:bodyPr/>
                    <a:lstStyle/>
                    <a:p>
                      <a:pPr marL="180975" indent="0" algn="l" fontAlgn="t"/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Risdiani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algn="l" defTabSz="703212" rtl="0" eaLnBrk="1" fontAlgn="b" latinLnBrk="0" hangingPunct="1"/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Provinsi</a:t>
                      </a:r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Bangka Belitung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marL="0" algn="l" defTabSz="703212" rtl="0" eaLnBrk="1" fontAlgn="b" latinLnBrk="0" hangingPunct="1"/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Sumatera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b"/>
                </a:tc>
              </a:tr>
            </a:tbl>
          </a:graphicData>
        </a:graphic>
      </p:graphicFrame>
      <p:graphicFrame>
        <p:nvGraphicFramePr>
          <p:cNvPr id="17" name="Table 16"/>
          <p:cNvGraphicFramePr>
            <a:graphicFrameLocks noGrp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735771026"/>
              </p:ext>
            </p:extLst>
          </p:nvPr>
        </p:nvGraphicFramePr>
        <p:xfrm>
          <a:off x="4644007" y="1009000"/>
          <a:ext cx="4206142" cy="2879576"/>
        </p:xfrm>
        <a:graphic>
          <a:graphicData uri="http://schemas.openxmlformats.org/drawingml/2006/table">
            <a:tbl>
              <a:tblPr firstRow="1" firstCol="1" bandRow="1">
                <a:tableStyleId>{68D230F3-CF80-4859-8CE7-A43EE81993B5}</a:tableStyleId>
              </a:tblPr>
              <a:tblGrid>
                <a:gridCol w="1728192"/>
                <a:gridCol w="1296145"/>
                <a:gridCol w="1181805"/>
              </a:tblGrid>
              <a:tr h="0">
                <a:tc>
                  <a:txBody>
                    <a:bodyPr/>
                    <a:lstStyle>
                      <a:lvl1pPr marL="0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51606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703212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54816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406424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58030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109634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61240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812846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GB" sz="800" dirty="0" smtClean="0">
                          <a:latin typeface="+mj-lt"/>
                        </a:rPr>
                        <a:t>Subject Matters Expert</a:t>
                      </a:r>
                      <a:endParaRPr lang="en-GB" sz="800" dirty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>
                      <a:lvl1pPr marL="0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51606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703212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54816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406424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58030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109634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61240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812846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GB" sz="800" dirty="0" smtClean="0">
                          <a:latin typeface="+mj-lt"/>
                        </a:rPr>
                        <a:t>PSU</a:t>
                      </a:r>
                      <a:endParaRPr lang="en-GB" sz="800" dirty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>
                      <a:lvl1pPr marL="0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51606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703212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54816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406424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58030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109634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61240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812846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GB" sz="800" dirty="0" smtClean="0">
                          <a:latin typeface="+mj-lt"/>
                        </a:rPr>
                        <a:t>Region</a:t>
                      </a:r>
                      <a:endParaRPr lang="en-GB" sz="800" dirty="0">
                        <a:latin typeface="+mj-lt"/>
                      </a:endParaRPr>
                    </a:p>
                  </a:txBody>
                  <a:tcPr marL="0" marR="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Suaidi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171450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Provinsi</a:t>
                      </a:r>
                      <a:r>
                        <a:rPr lang="en-GB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NTB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Bali – Nusa Tenggara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Prambudi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171450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Provinsi</a:t>
                      </a:r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NTB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Bali – Nusa Tenggara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Sukri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171450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Kabupaten</a:t>
                      </a:r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Maros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Sulawesi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Zainuddin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171450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Kabupaten</a:t>
                      </a:r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Maros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Sulawesi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Herwan</a:t>
                      </a:r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Patoddangi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171450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Kabupaten</a:t>
                      </a:r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Maros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Sulawesi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Tamsil</a:t>
                      </a:r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Naim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171450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Kabupaten</a:t>
                      </a:r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Mamuju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Sulawesi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ctr"/>
                </a:tc>
              </a:tr>
              <a:tr h="0">
                <a:tc>
                  <a:txBody>
                    <a:bodyPr/>
                    <a:lstStyle/>
                    <a:p>
                      <a:pPr marL="180975" indent="0" algn="l" fontAlgn="t"/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Umikun</a:t>
                      </a:r>
                      <a:r>
                        <a:rPr lang="en-GB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Latifah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Provinsi</a:t>
                      </a:r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Sulawesi Tenggara</a:t>
                      </a: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Sulawesi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ctr"/>
                </a:tc>
              </a:tr>
              <a:tr h="0">
                <a:tc>
                  <a:txBody>
                    <a:bodyPr/>
                    <a:lstStyle/>
                    <a:p>
                      <a:pPr marL="180975" indent="0" algn="l" fontAlgn="t"/>
                      <a:r>
                        <a:rPr lang="en-GB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H. </a:t>
                      </a:r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Rande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Provinsi</a:t>
                      </a:r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Sulawesi Tenggara</a:t>
                      </a: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Sulawesi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ctr"/>
                </a:tc>
              </a:tr>
              <a:tr h="0">
                <a:tc>
                  <a:txBody>
                    <a:bodyPr/>
                    <a:lstStyle/>
                    <a:p>
                      <a:pPr marL="180975" indent="0" algn="l" fontAlgn="t"/>
                      <a:r>
                        <a:rPr lang="en-GB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Maria </a:t>
                      </a:r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Tipril</a:t>
                      </a:r>
                      <a:r>
                        <a:rPr lang="en-GB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Patiung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Provinsi</a:t>
                      </a:r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Sulawesi Tenggara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Sulawesi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ctr"/>
                </a:tc>
              </a:tr>
              <a:tr h="0">
                <a:tc>
                  <a:txBody>
                    <a:bodyPr/>
                    <a:lstStyle/>
                    <a:p>
                      <a:pPr marL="180975" indent="0" algn="l" fontAlgn="t"/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Sarbini</a:t>
                      </a:r>
                      <a:r>
                        <a:rPr lang="en-GB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Lasamburu</a:t>
                      </a:r>
                      <a:r>
                        <a:rPr lang="en-GB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, </a:t>
                      </a:r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S.Pi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Provinsi</a:t>
                      </a:r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Sulawesi Tenggara</a:t>
                      </a: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Sulawesi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ctr"/>
                </a:tc>
              </a:tr>
              <a:tr h="185906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Sukesi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171450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Kabupaten Berau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Kalimantan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Arif</a:t>
                      </a:r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Dwyanto</a:t>
                      </a:r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171450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Kota </a:t>
                      </a:r>
                      <a:r>
                        <a:rPr lang="en-GB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Balikpapan</a:t>
                      </a: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Kalimantan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it-IT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Irma Pertiwi Aryana </a:t>
                      </a:r>
                      <a:r>
                        <a:rPr lang="it-IT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Musa</a:t>
                      </a:r>
                      <a:endParaRPr lang="it-IT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171450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Kota </a:t>
                      </a:r>
                      <a:r>
                        <a:rPr lang="en-GB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Balikpapan</a:t>
                      </a: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Kalimantan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Glodius</a:t>
                      </a:r>
                      <a:r>
                        <a:rPr lang="en-GB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Matthias Sandy</a:t>
                      </a:r>
                    </a:p>
                  </a:txBody>
                  <a:tcPr marL="171450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Provinsi</a:t>
                      </a:r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Kalimantan Tengah</a:t>
                      </a: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Kalimantan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Dedy</a:t>
                      </a:r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Agusetiawan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171450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Provinsi</a:t>
                      </a:r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Kalimantan Tengah</a:t>
                      </a: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Kalimantan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ctr"/>
                </a:tc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1795414"/>
              </p:ext>
            </p:extLst>
          </p:nvPr>
        </p:nvGraphicFramePr>
        <p:xfrm>
          <a:off x="349843" y="2571750"/>
          <a:ext cx="4206142" cy="2339598"/>
        </p:xfrm>
        <a:graphic>
          <a:graphicData uri="http://schemas.openxmlformats.org/drawingml/2006/table">
            <a:tbl>
              <a:tblPr firstRow="1" firstCol="1" bandRow="1">
                <a:tableStyleId>{68D230F3-CF80-4859-8CE7-A43EE81993B5}</a:tableStyleId>
              </a:tblPr>
              <a:tblGrid>
                <a:gridCol w="1728192"/>
                <a:gridCol w="1269746"/>
                <a:gridCol w="1208204"/>
              </a:tblGrid>
              <a:tr h="0">
                <a:tc>
                  <a:txBody>
                    <a:bodyPr/>
                    <a:lstStyle>
                      <a:lvl1pPr marL="0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51606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703212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54816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406424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58030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109634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61240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812846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GB" sz="800" dirty="0" smtClean="0">
                          <a:latin typeface="+mj-lt"/>
                        </a:rPr>
                        <a:t>Subject Matters Expert</a:t>
                      </a:r>
                      <a:endParaRPr lang="en-GB" sz="800" dirty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>
                      <a:lvl1pPr marL="0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51606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703212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54816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406424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58030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109634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61240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812846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GB" sz="800" dirty="0" smtClean="0">
                          <a:latin typeface="+mj-lt"/>
                        </a:rPr>
                        <a:t>PSU</a:t>
                      </a:r>
                      <a:endParaRPr lang="en-GB" sz="800" dirty="0"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>
                      <a:lvl1pPr marL="0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51606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703212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54816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406424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58030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109634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61240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812846" algn="l" defTabSz="703212" rtl="0" eaLnBrk="1" latinLnBrk="0" hangingPunct="1">
                        <a:defRPr sz="14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GB" sz="800" dirty="0" smtClean="0">
                          <a:latin typeface="+mj-lt"/>
                        </a:rPr>
                        <a:t>Region</a:t>
                      </a:r>
                      <a:endParaRPr lang="en-GB" sz="800" dirty="0">
                        <a:latin typeface="+mj-lt"/>
                      </a:endParaRPr>
                    </a:p>
                  </a:txBody>
                  <a:tcPr marL="0" marR="0" marT="0" marB="0" anchor="ctr"/>
                </a:tc>
              </a:tr>
              <a:tr h="143133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Yulianti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171450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Kota </a:t>
                      </a:r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Jayapura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Papua - Maluku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Rosa</a:t>
                      </a:r>
                    </a:p>
                  </a:txBody>
                  <a:tcPr marL="171450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Kota </a:t>
                      </a:r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Jayapura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Papua - Maluku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Alfeatra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171450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Kota </a:t>
                      </a:r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Jayapura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Papua - Maluku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Mathias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171450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Kota </a:t>
                      </a:r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Jayapura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Papua - Maluku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Yustus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171450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Kota </a:t>
                      </a:r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Jayapura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Papua - Maluku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ctr"/>
                </a:tc>
              </a:tr>
              <a:tr h="0">
                <a:tc>
                  <a:txBody>
                    <a:bodyPr/>
                    <a:lstStyle/>
                    <a:p>
                      <a:pPr marL="180975" indent="0" algn="l" fontAlgn="t"/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Maryono</a:t>
                      </a:r>
                      <a:r>
                        <a:rPr lang="en-GB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Ambar</a:t>
                      </a:r>
                      <a:r>
                        <a:rPr lang="en-GB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Putranto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Kabupaten</a:t>
                      </a:r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Lombok Tengah</a:t>
                      </a: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Bali – Nusa Tenggara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ctr"/>
                </a:tc>
              </a:tr>
              <a:tr h="0">
                <a:tc>
                  <a:txBody>
                    <a:bodyPr/>
                    <a:lstStyle/>
                    <a:p>
                      <a:pPr marL="180975" indent="0" algn="l" fontAlgn="t"/>
                      <a:r>
                        <a:rPr lang="en-GB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Ahmad </a:t>
                      </a:r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Zulkarnaen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Kabupaten</a:t>
                      </a:r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Lombok Tengah</a:t>
                      </a: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Bali – Nusa Tenggara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ctr"/>
                </a:tc>
              </a:tr>
              <a:tr h="0">
                <a:tc>
                  <a:txBody>
                    <a:bodyPr/>
                    <a:lstStyle/>
                    <a:p>
                      <a:pPr marL="180975" indent="0" algn="l" fontAlgn="t"/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Herlian</a:t>
                      </a:r>
                      <a:r>
                        <a:rPr lang="en-GB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Agung</a:t>
                      </a:r>
                      <a:r>
                        <a:rPr lang="en-GB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Rayasaputra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Kabupaten</a:t>
                      </a:r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Lombok Tengah</a:t>
                      </a: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Bali – Nusa Tenggara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FX Dharma</a:t>
                      </a:r>
                    </a:p>
                  </a:txBody>
                  <a:tcPr marL="171450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Provinsi</a:t>
                      </a:r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NTT</a:t>
                      </a: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Bali – Nusa Tenggara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ctr"/>
                </a:tc>
              </a:tr>
              <a:tr h="0">
                <a:tc>
                  <a:txBody>
                    <a:bodyPr/>
                    <a:lstStyle/>
                    <a:p>
                      <a:pPr marL="180975" indent="0" algn="l" fontAlgn="t"/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Yanes</a:t>
                      </a:r>
                      <a:r>
                        <a:rPr lang="en-GB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G. </a:t>
                      </a:r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Panie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Provinsi</a:t>
                      </a:r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NTT</a:t>
                      </a: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Bali – Nusa Tenggara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ctr"/>
                </a:tc>
              </a:tr>
              <a:tr h="0">
                <a:tc>
                  <a:txBody>
                    <a:bodyPr/>
                    <a:lstStyle/>
                    <a:p>
                      <a:pPr marL="180975" indent="0" algn="l" fontAlgn="t"/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Ronis</a:t>
                      </a:r>
                      <a:r>
                        <a:rPr lang="en-GB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A. </a:t>
                      </a:r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Mayopu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Provinsi</a:t>
                      </a:r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NTT</a:t>
                      </a: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Bali – Nusa Tenggara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ctr"/>
                </a:tc>
              </a:tr>
              <a:tr h="0">
                <a:tc>
                  <a:txBody>
                    <a:bodyPr/>
                    <a:lstStyle/>
                    <a:p>
                      <a:pPr marL="180975" indent="0" algn="l" fontAlgn="t"/>
                      <a:r>
                        <a:rPr lang="pt-BR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I Gde Uma </a:t>
                      </a:r>
                      <a:r>
                        <a:rPr lang="pt-BR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Darmapramita</a:t>
                      </a:r>
                      <a:endParaRPr lang="pt-BR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Kabupaten</a:t>
                      </a:r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Badung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Bali – Nusa Tenggara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ctr"/>
                </a:tc>
              </a:tr>
              <a:tr h="0">
                <a:tc>
                  <a:txBody>
                    <a:bodyPr/>
                    <a:lstStyle/>
                    <a:p>
                      <a:pPr marL="180975" indent="0" algn="l" fontAlgn="t"/>
                      <a:r>
                        <a:rPr lang="en-GB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I Made </a:t>
                      </a:r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Sudarsana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Kabupaten</a:t>
                      </a:r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Badung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Bali – Nusa Tenggara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ctr"/>
                </a:tc>
              </a:tr>
              <a:tr h="0">
                <a:tc>
                  <a:txBody>
                    <a:bodyPr/>
                    <a:lstStyle/>
                    <a:p>
                      <a:pPr marL="180975" indent="0" algn="l" fontAlgn="t"/>
                      <a:r>
                        <a:rPr lang="it-IT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I Nyoman Gede </a:t>
                      </a:r>
                      <a:r>
                        <a:rPr lang="it-IT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Widiana</a:t>
                      </a:r>
                      <a:endParaRPr lang="it-IT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Kabupaten</a:t>
                      </a:r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Badung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Bali – Nusa Tenggara</a:t>
                      </a:r>
                      <a:endParaRPr lang="en-GB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5725" marR="9525" marT="952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77884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Peta </a:t>
            </a:r>
            <a:r>
              <a:rPr lang="en-GB" sz="14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Jejaring</a:t>
            </a:r>
            <a:r>
              <a:rPr lang="en-GB" sz="1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4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Nasional</a:t>
            </a:r>
            <a:r>
              <a:rPr lang="en-GB" sz="1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4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Tenaga</a:t>
            </a:r>
            <a:r>
              <a:rPr lang="en-GB" sz="1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4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Ahli</a:t>
            </a:r>
            <a:r>
              <a:rPr lang="en-GB" sz="1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4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CoE</a:t>
            </a:r>
            <a:r>
              <a:rPr lang="en-GB" sz="1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4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dalam</a:t>
            </a:r>
            <a:r>
              <a:rPr lang="en-GB" sz="1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4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Pengembangan</a:t>
            </a:r>
            <a:r>
              <a:rPr lang="en-GB" sz="1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4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Organisasi</a:t>
            </a:r>
            <a:r>
              <a:rPr lang="en-GB" sz="14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(1/4)</a:t>
            </a:r>
            <a:endParaRPr lang="en-GB" sz="14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14"/>
          </p:nvPr>
        </p:nvSpPr>
        <p:spPr>
          <a:xfrm>
            <a:off x="3453306" y="3527507"/>
            <a:ext cx="2031735" cy="2841013"/>
          </a:xfrm>
        </p:spPr>
        <p:txBody>
          <a:bodyPr/>
          <a:lstStyle/>
          <a:p>
            <a:r>
              <a:rPr lang="en-US" dirty="0" smtClean="0">
                <a:latin typeface="+mj-lt"/>
              </a:rPr>
              <a:t> </a:t>
            </a:r>
            <a:endParaRPr lang="en-GB" dirty="0">
              <a:latin typeface="+mj-lt"/>
            </a:endParaRPr>
          </a:p>
        </p:txBody>
      </p:sp>
      <p:sp>
        <p:nvSpPr>
          <p:cNvPr id="433" name="TextBox 432"/>
          <p:cNvSpPr txBox="1"/>
          <p:nvPr/>
        </p:nvSpPr>
        <p:spPr>
          <a:xfrm>
            <a:off x="309484" y="233046"/>
            <a:ext cx="4223191" cy="195932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en-GB" sz="800" b="1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CoE</a:t>
            </a:r>
            <a:r>
              <a:rPr lang="en-GB" sz="8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Progress</a:t>
            </a:r>
            <a:endParaRPr lang="en-GB" sz="800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r>
              <a:rPr lang="en-GB" sz="8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Oktober</a:t>
            </a:r>
            <a:r>
              <a:rPr lang="en-GB" sz="8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2017</a:t>
            </a:r>
            <a:endParaRPr lang="en-GB" sz="8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200" b="30400"/>
          <a:stretch/>
        </p:blipFill>
        <p:spPr>
          <a:xfrm>
            <a:off x="2675851" y="1059582"/>
            <a:ext cx="3722809" cy="3392785"/>
          </a:xfrm>
          <a:prstGeom prst="rect">
            <a:avLst/>
          </a:prstGeom>
        </p:spPr>
      </p:pic>
      <p:cxnSp>
        <p:nvCxnSpPr>
          <p:cNvPr id="438" name="Elbow Connector 437"/>
          <p:cNvCxnSpPr>
            <a:stCxn id="445" idx="0"/>
            <a:endCxn id="446" idx="3"/>
          </p:cNvCxnSpPr>
          <p:nvPr/>
        </p:nvCxnSpPr>
        <p:spPr>
          <a:xfrm rot="16200000" flipV="1">
            <a:off x="2960324" y="577642"/>
            <a:ext cx="884352" cy="2269511"/>
          </a:xfrm>
          <a:prstGeom prst="bentConnector2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5" name="Oval 444"/>
          <p:cNvSpPr/>
          <p:nvPr/>
        </p:nvSpPr>
        <p:spPr bwMode="ltGray">
          <a:xfrm>
            <a:off x="4465247" y="2154574"/>
            <a:ext cx="144015" cy="144015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 err="1" smtClean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446" name="Content Placeholder 2"/>
          <p:cNvSpPr txBox="1">
            <a:spLocks/>
          </p:cNvSpPr>
          <p:nvPr/>
        </p:nvSpPr>
        <p:spPr bwMode="auto">
          <a:xfrm>
            <a:off x="899592" y="1066686"/>
            <a:ext cx="1368152" cy="407072"/>
          </a:xfrm>
          <a:prstGeom prst="rect">
            <a:avLst/>
          </a:prstGeom>
          <a:solidFill>
            <a:srgbClr val="7030A0"/>
          </a:solidFill>
          <a:ln w="9525">
            <a:solidFill>
              <a:srgbClr val="7030A0"/>
            </a:solidFill>
            <a:miter lim="800000"/>
            <a:headEnd/>
            <a:tailEnd/>
          </a:ln>
        </p:spPr>
        <p:txBody>
          <a:bodyPr wrap="square" lIns="36000" tIns="0" rIns="36000" bIns="0" anchor="ctr" anchorCtr="1">
            <a:noAutofit/>
          </a:bodyPr>
          <a:lstStyle/>
          <a:p>
            <a:pPr lvl="0" algn="ctr" defTabSz="914108" fontAlgn="base">
              <a:spcBef>
                <a:spcPct val="0"/>
              </a:spcBef>
              <a:defRPr/>
            </a:pPr>
            <a:r>
              <a:rPr lang="en-GB" sz="1000" kern="0" dirty="0" err="1" smtClean="0">
                <a:solidFill>
                  <a:schemeClr val="bg1"/>
                </a:solidFill>
                <a:latin typeface="+mj-lt"/>
              </a:rPr>
              <a:t>Provinsi</a:t>
            </a:r>
            <a:r>
              <a:rPr lang="en-GB" sz="1000" kern="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GB" sz="1000" b="1" kern="0" dirty="0" err="1" smtClean="0">
                <a:solidFill>
                  <a:schemeClr val="bg1"/>
                </a:solidFill>
                <a:latin typeface="+mj-lt"/>
              </a:rPr>
              <a:t>DKI</a:t>
            </a:r>
            <a:r>
              <a:rPr lang="en-GB" sz="1000" b="1" kern="0" dirty="0" smtClean="0">
                <a:solidFill>
                  <a:schemeClr val="bg1"/>
                </a:solidFill>
                <a:latin typeface="+mj-lt"/>
              </a:rPr>
              <a:t> Jakarta</a:t>
            </a:r>
            <a:endParaRPr kumimoji="0" lang="en-GB" sz="1000" b="1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</a:endParaRPr>
          </a:p>
        </p:txBody>
      </p:sp>
      <p:sp>
        <p:nvSpPr>
          <p:cNvPr id="447" name="Content Placeholder 2"/>
          <p:cNvSpPr txBox="1">
            <a:spLocks/>
          </p:cNvSpPr>
          <p:nvPr/>
        </p:nvSpPr>
        <p:spPr bwMode="auto">
          <a:xfrm>
            <a:off x="899592" y="1479922"/>
            <a:ext cx="1368152" cy="718281"/>
          </a:xfrm>
          <a:prstGeom prst="rect">
            <a:avLst/>
          </a:prstGeom>
          <a:noFill/>
          <a:ln w="9525">
            <a:solidFill>
              <a:srgbClr val="7030A0"/>
            </a:solidFill>
            <a:miter lim="800000"/>
            <a:headEnd/>
            <a:tailEnd/>
          </a:ln>
        </p:spPr>
        <p:txBody>
          <a:bodyPr wrap="square" lIns="36000" tIns="0" rIns="36000" bIns="0" anchor="ctr" anchorCtr="0">
            <a:noAutofit/>
          </a:bodyPr>
          <a:lstStyle/>
          <a:p>
            <a:pPr marL="171450" lvl="0" indent="-171450" defTabSz="914108" fontAlgn="base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sz="900" kern="0" dirty="0" err="1">
                <a:latin typeface="+mj-lt"/>
              </a:rPr>
              <a:t>Eko</a:t>
            </a:r>
            <a:r>
              <a:rPr lang="en-GB" sz="900" kern="0" dirty="0">
                <a:latin typeface="+mj-lt"/>
              </a:rPr>
              <a:t> </a:t>
            </a:r>
            <a:r>
              <a:rPr lang="en-GB" sz="900" kern="0" dirty="0" err="1">
                <a:latin typeface="+mj-lt"/>
              </a:rPr>
              <a:t>Setiawan</a:t>
            </a:r>
            <a:endParaRPr lang="en-GB" sz="900" kern="0" dirty="0">
              <a:latin typeface="+mj-lt"/>
            </a:endParaRPr>
          </a:p>
          <a:p>
            <a:pPr marL="171450" lvl="0" indent="-171450" defTabSz="914108" fontAlgn="base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sz="900" kern="0" dirty="0" err="1">
                <a:latin typeface="+mj-lt"/>
              </a:rPr>
              <a:t>Indra</a:t>
            </a:r>
            <a:r>
              <a:rPr lang="en-GB" sz="900" kern="0" dirty="0">
                <a:latin typeface="+mj-lt"/>
              </a:rPr>
              <a:t> </a:t>
            </a:r>
            <a:r>
              <a:rPr lang="en-GB" sz="900" kern="0" dirty="0" err="1">
                <a:latin typeface="+mj-lt"/>
              </a:rPr>
              <a:t>Patrianto</a:t>
            </a:r>
            <a:endParaRPr lang="en-GB" sz="900" kern="0" dirty="0">
              <a:latin typeface="+mj-lt"/>
            </a:endParaRPr>
          </a:p>
          <a:p>
            <a:pPr marL="171450" lvl="0" indent="-171450" defTabSz="914108" fontAlgn="base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sz="900" kern="0" dirty="0" err="1">
                <a:latin typeface="+mj-lt"/>
              </a:rPr>
              <a:t>Maulizar</a:t>
            </a:r>
            <a:endParaRPr lang="en-GB" sz="900" kern="0" dirty="0">
              <a:latin typeface="+mj-lt"/>
            </a:endParaRPr>
          </a:p>
          <a:p>
            <a:pPr marL="171450" lvl="0" indent="-171450" defTabSz="914108" fontAlgn="base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sz="900" kern="0" dirty="0" err="1">
                <a:latin typeface="+mj-lt"/>
              </a:rPr>
              <a:t>Blessmiyanda</a:t>
            </a:r>
            <a:endParaRPr lang="en-GB" sz="900" kern="0" dirty="0">
              <a:latin typeface="+mj-lt"/>
            </a:endParaRPr>
          </a:p>
        </p:txBody>
      </p:sp>
      <p:sp>
        <p:nvSpPr>
          <p:cNvPr id="448" name="Oval 447"/>
          <p:cNvSpPr/>
          <p:nvPr/>
        </p:nvSpPr>
        <p:spPr bwMode="ltGray">
          <a:xfrm>
            <a:off x="4612756" y="1939848"/>
            <a:ext cx="144015" cy="144015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 err="1" smtClean="0">
              <a:solidFill>
                <a:schemeClr val="bg1"/>
              </a:solidFill>
              <a:latin typeface="+mj-lt"/>
            </a:endParaRPr>
          </a:p>
        </p:txBody>
      </p:sp>
      <p:cxnSp>
        <p:nvCxnSpPr>
          <p:cNvPr id="449" name="Elbow Connector 448"/>
          <p:cNvCxnSpPr>
            <a:stCxn id="448" idx="0"/>
            <a:endCxn id="450" idx="1"/>
          </p:cNvCxnSpPr>
          <p:nvPr/>
        </p:nvCxnSpPr>
        <p:spPr>
          <a:xfrm rot="5400000" flipH="1" flipV="1">
            <a:off x="5197537" y="650723"/>
            <a:ext cx="776352" cy="1801898"/>
          </a:xfrm>
          <a:prstGeom prst="bentConnector2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0" name="Content Placeholder 2"/>
          <p:cNvSpPr txBox="1">
            <a:spLocks/>
          </p:cNvSpPr>
          <p:nvPr/>
        </p:nvSpPr>
        <p:spPr bwMode="auto">
          <a:xfrm>
            <a:off x="6486662" y="1009000"/>
            <a:ext cx="1469713" cy="308991"/>
          </a:xfrm>
          <a:prstGeom prst="rect">
            <a:avLst/>
          </a:prstGeom>
          <a:solidFill>
            <a:srgbClr val="7030A0"/>
          </a:solidFill>
          <a:ln w="9525">
            <a:solidFill>
              <a:srgbClr val="7030A0"/>
            </a:solidFill>
            <a:miter lim="800000"/>
            <a:headEnd/>
            <a:tailEnd/>
          </a:ln>
        </p:spPr>
        <p:txBody>
          <a:bodyPr wrap="square" lIns="36000" tIns="0" rIns="36000" bIns="0" anchor="ctr" anchorCtr="1">
            <a:noAutofit/>
          </a:bodyPr>
          <a:lstStyle/>
          <a:p>
            <a:pPr lvl="0" algn="ctr" defTabSz="914108" fontAlgn="base">
              <a:spcBef>
                <a:spcPct val="0"/>
              </a:spcBef>
              <a:defRPr/>
            </a:pPr>
            <a:r>
              <a:rPr lang="en-GB" sz="1000" kern="0" dirty="0" err="1" smtClean="0">
                <a:solidFill>
                  <a:schemeClr val="bg1"/>
                </a:solidFill>
                <a:latin typeface="+mj-lt"/>
              </a:rPr>
              <a:t>Kementerian</a:t>
            </a:r>
            <a:r>
              <a:rPr lang="en-GB" sz="1000" kern="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GB" sz="1000" b="1" kern="0" dirty="0" err="1" smtClean="0">
                <a:solidFill>
                  <a:schemeClr val="bg1"/>
                </a:solidFill>
                <a:latin typeface="+mj-lt"/>
              </a:rPr>
              <a:t>Keuangan</a:t>
            </a:r>
            <a:endParaRPr kumimoji="0" lang="en-GB" sz="1000" b="1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</a:endParaRPr>
          </a:p>
        </p:txBody>
      </p:sp>
      <p:sp>
        <p:nvSpPr>
          <p:cNvPr id="457" name="Content Placeholder 2"/>
          <p:cNvSpPr txBox="1">
            <a:spLocks/>
          </p:cNvSpPr>
          <p:nvPr/>
        </p:nvSpPr>
        <p:spPr bwMode="auto">
          <a:xfrm>
            <a:off x="6486662" y="1317990"/>
            <a:ext cx="1469713" cy="1196089"/>
          </a:xfrm>
          <a:prstGeom prst="rect">
            <a:avLst/>
          </a:prstGeom>
          <a:noFill/>
          <a:ln w="9525">
            <a:solidFill>
              <a:srgbClr val="7030A0"/>
            </a:solidFill>
            <a:miter lim="800000"/>
            <a:headEnd/>
            <a:tailEnd/>
          </a:ln>
        </p:spPr>
        <p:txBody>
          <a:bodyPr wrap="square" lIns="36000" tIns="0" rIns="36000" bIns="0" anchor="ctr" anchorCtr="0">
            <a:noAutofit/>
          </a:bodyPr>
          <a:lstStyle/>
          <a:p>
            <a:pPr marL="171450" indent="-171450" defTabSz="914108" fontAlgn="base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sz="900" kern="0" dirty="0" err="1">
                <a:latin typeface="+mj-lt"/>
              </a:rPr>
              <a:t>Lukman</a:t>
            </a:r>
            <a:r>
              <a:rPr lang="en-GB" sz="900" kern="0" dirty="0">
                <a:latin typeface="+mj-lt"/>
              </a:rPr>
              <a:t> Joyo </a:t>
            </a:r>
            <a:r>
              <a:rPr lang="en-GB" sz="900" kern="0" dirty="0" err="1">
                <a:latin typeface="+mj-lt"/>
              </a:rPr>
              <a:t>Kartono</a:t>
            </a:r>
            <a:endParaRPr lang="en-GB" sz="900" kern="0" dirty="0">
              <a:latin typeface="+mj-lt"/>
            </a:endParaRPr>
          </a:p>
          <a:p>
            <a:pPr marL="171450" indent="-171450" defTabSz="914108" fontAlgn="base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sz="900" kern="0" dirty="0">
                <a:latin typeface="+mj-lt"/>
              </a:rPr>
              <a:t>Edi </a:t>
            </a:r>
            <a:r>
              <a:rPr lang="en-GB" sz="900" kern="0" dirty="0" err="1">
                <a:latin typeface="+mj-lt"/>
              </a:rPr>
              <a:t>Gunawan</a:t>
            </a:r>
            <a:endParaRPr lang="en-GB" sz="900" kern="0" dirty="0">
              <a:latin typeface="+mj-lt"/>
            </a:endParaRPr>
          </a:p>
          <a:p>
            <a:pPr marL="171450" indent="-171450" defTabSz="914108" fontAlgn="base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sz="900" kern="0" dirty="0" err="1">
                <a:latin typeface="+mj-lt"/>
              </a:rPr>
              <a:t>Mulat</a:t>
            </a:r>
            <a:r>
              <a:rPr lang="en-GB" sz="900" kern="0" dirty="0">
                <a:latin typeface="+mj-lt"/>
              </a:rPr>
              <a:t> </a:t>
            </a:r>
            <a:r>
              <a:rPr lang="en-GB" sz="900" kern="0" dirty="0" err="1">
                <a:latin typeface="+mj-lt"/>
              </a:rPr>
              <a:t>Handayani</a:t>
            </a:r>
            <a:endParaRPr lang="en-GB" sz="900" kern="0" dirty="0">
              <a:latin typeface="+mj-lt"/>
            </a:endParaRPr>
          </a:p>
          <a:p>
            <a:pPr marL="171450" indent="-171450" defTabSz="914108" fontAlgn="base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sz="900" kern="0" dirty="0" err="1">
                <a:latin typeface="+mj-lt"/>
              </a:rPr>
              <a:t>Indro</a:t>
            </a:r>
            <a:r>
              <a:rPr lang="en-GB" sz="900" kern="0" dirty="0">
                <a:latin typeface="+mj-lt"/>
              </a:rPr>
              <a:t> </a:t>
            </a:r>
            <a:r>
              <a:rPr lang="en-GB" sz="900" kern="0" dirty="0" err="1">
                <a:latin typeface="+mj-lt"/>
              </a:rPr>
              <a:t>Bawono</a:t>
            </a:r>
            <a:endParaRPr lang="en-GB" sz="900" kern="0" dirty="0">
              <a:latin typeface="+mj-lt"/>
            </a:endParaRPr>
          </a:p>
          <a:p>
            <a:pPr marL="171450" indent="-171450" defTabSz="914108" fontAlgn="base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sz="900" kern="0" dirty="0" err="1">
                <a:latin typeface="+mj-lt"/>
              </a:rPr>
              <a:t>Samsul</a:t>
            </a:r>
            <a:r>
              <a:rPr lang="en-GB" sz="900" kern="0" dirty="0">
                <a:latin typeface="+mj-lt"/>
              </a:rPr>
              <a:t> </a:t>
            </a:r>
            <a:r>
              <a:rPr lang="en-GB" sz="900" kern="0" dirty="0" err="1">
                <a:latin typeface="+mj-lt"/>
              </a:rPr>
              <a:t>Hidayat</a:t>
            </a:r>
            <a:endParaRPr lang="en-GB" sz="900" kern="0" dirty="0">
              <a:latin typeface="+mj-lt"/>
            </a:endParaRPr>
          </a:p>
          <a:p>
            <a:pPr marL="171450" indent="-171450" defTabSz="914108" fontAlgn="base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sz="900" kern="0" dirty="0">
                <a:latin typeface="+mj-lt"/>
              </a:rPr>
              <a:t>M. Lucky Akbar</a:t>
            </a:r>
          </a:p>
        </p:txBody>
      </p:sp>
      <p:sp>
        <p:nvSpPr>
          <p:cNvPr id="471" name="Oval 470"/>
          <p:cNvSpPr/>
          <p:nvPr/>
        </p:nvSpPr>
        <p:spPr bwMode="ltGray">
          <a:xfrm>
            <a:off x="4223930" y="2378981"/>
            <a:ext cx="144015" cy="144015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 err="1" smtClean="0">
              <a:solidFill>
                <a:schemeClr val="bg1"/>
              </a:solidFill>
              <a:latin typeface="+mj-lt"/>
            </a:endParaRPr>
          </a:p>
        </p:txBody>
      </p:sp>
      <p:cxnSp>
        <p:nvCxnSpPr>
          <p:cNvPr id="472" name="Elbow Connector 471"/>
          <p:cNvCxnSpPr>
            <a:stCxn id="471" idx="4"/>
            <a:endCxn id="473" idx="3"/>
          </p:cNvCxnSpPr>
          <p:nvPr/>
        </p:nvCxnSpPr>
        <p:spPr>
          <a:xfrm rot="5400000">
            <a:off x="3207127" y="1583613"/>
            <a:ext cx="149429" cy="2028194"/>
          </a:xfrm>
          <a:prstGeom prst="bentConnector2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3" name="Content Placeholder 2"/>
          <p:cNvSpPr txBox="1">
            <a:spLocks/>
          </p:cNvSpPr>
          <p:nvPr/>
        </p:nvSpPr>
        <p:spPr bwMode="auto">
          <a:xfrm>
            <a:off x="899592" y="2465309"/>
            <a:ext cx="1368152" cy="414232"/>
          </a:xfrm>
          <a:prstGeom prst="rect">
            <a:avLst/>
          </a:prstGeom>
          <a:solidFill>
            <a:srgbClr val="7030A0"/>
          </a:solidFill>
          <a:ln w="9525">
            <a:solidFill>
              <a:srgbClr val="7030A0"/>
            </a:solidFill>
            <a:miter lim="800000"/>
            <a:headEnd/>
            <a:tailEnd/>
          </a:ln>
        </p:spPr>
        <p:txBody>
          <a:bodyPr wrap="square" lIns="36000" tIns="0" rIns="36000" bIns="0" anchor="ctr" anchorCtr="1">
            <a:noAutofit/>
          </a:bodyPr>
          <a:lstStyle/>
          <a:p>
            <a:pPr lvl="0" algn="ctr" defTabSz="914108" fontAlgn="base">
              <a:spcBef>
                <a:spcPct val="0"/>
              </a:spcBef>
              <a:defRPr/>
            </a:pPr>
            <a:r>
              <a:rPr lang="en-GB" sz="1000" kern="0" dirty="0" err="1" smtClean="0">
                <a:solidFill>
                  <a:schemeClr val="bg1"/>
                </a:solidFill>
                <a:latin typeface="+mj-lt"/>
              </a:rPr>
              <a:t>Kementerian</a:t>
            </a:r>
            <a:r>
              <a:rPr lang="en-GB" sz="1000" kern="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GB" sz="1000" b="1" kern="0" dirty="0" err="1" smtClean="0">
                <a:solidFill>
                  <a:schemeClr val="bg1"/>
                </a:solidFill>
                <a:latin typeface="+mj-lt"/>
              </a:rPr>
              <a:t>Pekerjaan</a:t>
            </a:r>
            <a:r>
              <a:rPr lang="en-GB" sz="1000" b="1" kern="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GB" sz="1000" b="1" kern="0" dirty="0" err="1" smtClean="0">
                <a:solidFill>
                  <a:schemeClr val="bg1"/>
                </a:solidFill>
                <a:latin typeface="+mj-lt"/>
              </a:rPr>
              <a:t>Umum</a:t>
            </a:r>
            <a:endParaRPr kumimoji="0" lang="en-GB" sz="1000" b="1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</a:endParaRPr>
          </a:p>
        </p:txBody>
      </p:sp>
      <p:sp>
        <p:nvSpPr>
          <p:cNvPr id="480" name="Content Placeholder 2"/>
          <p:cNvSpPr txBox="1">
            <a:spLocks/>
          </p:cNvSpPr>
          <p:nvPr/>
        </p:nvSpPr>
        <p:spPr bwMode="auto">
          <a:xfrm>
            <a:off x="899592" y="2885705"/>
            <a:ext cx="1368152" cy="641801"/>
          </a:xfrm>
          <a:prstGeom prst="rect">
            <a:avLst/>
          </a:prstGeom>
          <a:noFill/>
          <a:ln w="9525">
            <a:solidFill>
              <a:srgbClr val="7030A0"/>
            </a:solidFill>
            <a:miter lim="800000"/>
            <a:headEnd/>
            <a:tailEnd/>
          </a:ln>
        </p:spPr>
        <p:txBody>
          <a:bodyPr wrap="square" lIns="36000" tIns="0" rIns="36000" bIns="0" anchor="ctr" anchorCtr="0">
            <a:noAutofit/>
          </a:bodyPr>
          <a:lstStyle/>
          <a:p>
            <a:pPr marL="171450" lvl="0" indent="-171450" defTabSz="914108" fontAlgn="base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sz="900" kern="0" dirty="0" err="1">
                <a:latin typeface="+mj-lt"/>
              </a:rPr>
              <a:t>Agus</a:t>
            </a:r>
            <a:r>
              <a:rPr lang="en-GB" sz="900" kern="0" dirty="0">
                <a:latin typeface="+mj-lt"/>
              </a:rPr>
              <a:t> </a:t>
            </a:r>
            <a:r>
              <a:rPr lang="en-GB" sz="900" kern="0" dirty="0" err="1">
                <a:latin typeface="+mj-lt"/>
              </a:rPr>
              <a:t>Pudjiono</a:t>
            </a:r>
            <a:endParaRPr lang="en-GB" sz="900" kern="0" dirty="0">
              <a:latin typeface="+mj-lt"/>
            </a:endParaRPr>
          </a:p>
          <a:p>
            <a:pPr marL="171450" lvl="0" indent="-171450" defTabSz="914108" fontAlgn="base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sz="900" kern="0" dirty="0" err="1">
                <a:latin typeface="+mj-lt"/>
              </a:rPr>
              <a:t>Ratih</a:t>
            </a:r>
            <a:r>
              <a:rPr lang="en-GB" sz="900" kern="0" dirty="0">
                <a:latin typeface="+mj-lt"/>
              </a:rPr>
              <a:t> </a:t>
            </a:r>
            <a:r>
              <a:rPr lang="en-GB" sz="900" kern="0" dirty="0" err="1">
                <a:latin typeface="+mj-lt"/>
              </a:rPr>
              <a:t>Kusumawati</a:t>
            </a:r>
            <a:endParaRPr lang="en-GB" sz="900" kern="0" dirty="0">
              <a:latin typeface="+mj-lt"/>
            </a:endParaRPr>
          </a:p>
        </p:txBody>
      </p:sp>
      <p:sp>
        <p:nvSpPr>
          <p:cNvPr id="481" name="Oval 480"/>
          <p:cNvSpPr/>
          <p:nvPr/>
        </p:nvSpPr>
        <p:spPr bwMode="ltGray">
          <a:xfrm>
            <a:off x="5941850" y="4004830"/>
            <a:ext cx="144015" cy="144015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 err="1" smtClean="0">
              <a:solidFill>
                <a:schemeClr val="bg1"/>
              </a:solidFill>
              <a:latin typeface="+mj-lt"/>
            </a:endParaRPr>
          </a:p>
        </p:txBody>
      </p:sp>
      <p:cxnSp>
        <p:nvCxnSpPr>
          <p:cNvPr id="482" name="Elbow Connector 481"/>
          <p:cNvCxnSpPr>
            <a:stCxn id="481" idx="0"/>
          </p:cNvCxnSpPr>
          <p:nvPr/>
        </p:nvCxnSpPr>
        <p:spPr>
          <a:xfrm rot="16200000" flipV="1">
            <a:off x="4502388" y="2493360"/>
            <a:ext cx="411583" cy="2611358"/>
          </a:xfrm>
          <a:prstGeom prst="bentConnector2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3" name="Content Placeholder 2"/>
          <p:cNvSpPr txBox="1">
            <a:spLocks/>
          </p:cNvSpPr>
          <p:nvPr/>
        </p:nvSpPr>
        <p:spPr bwMode="auto">
          <a:xfrm>
            <a:off x="2346337" y="3340049"/>
            <a:ext cx="1368152" cy="414232"/>
          </a:xfrm>
          <a:prstGeom prst="rect">
            <a:avLst/>
          </a:prstGeom>
          <a:solidFill>
            <a:srgbClr val="7030A0"/>
          </a:solidFill>
          <a:ln w="9525">
            <a:solidFill>
              <a:srgbClr val="7030A0"/>
            </a:solidFill>
            <a:miter lim="800000"/>
            <a:headEnd/>
            <a:tailEnd/>
          </a:ln>
        </p:spPr>
        <p:txBody>
          <a:bodyPr wrap="square" lIns="36000" tIns="0" rIns="36000" bIns="0" anchor="ctr" anchorCtr="1">
            <a:noAutofit/>
          </a:bodyPr>
          <a:lstStyle/>
          <a:p>
            <a:pPr lvl="0" algn="ctr" defTabSz="914108" fontAlgn="base">
              <a:spcBef>
                <a:spcPct val="0"/>
              </a:spcBef>
              <a:defRPr/>
            </a:pPr>
            <a:r>
              <a:rPr lang="en-GB" sz="1000" kern="0" dirty="0" err="1" smtClean="0">
                <a:solidFill>
                  <a:schemeClr val="bg1"/>
                </a:solidFill>
                <a:latin typeface="+mj-lt"/>
              </a:rPr>
              <a:t>Instititut</a:t>
            </a:r>
            <a:r>
              <a:rPr lang="en-GB" sz="1000" kern="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GB" sz="1000" b="1" kern="0" dirty="0" err="1" smtClean="0">
                <a:solidFill>
                  <a:schemeClr val="bg1"/>
                </a:solidFill>
                <a:latin typeface="+mj-lt"/>
              </a:rPr>
              <a:t>Teknologi</a:t>
            </a:r>
            <a:r>
              <a:rPr lang="en-GB" sz="1000" b="1" kern="0" dirty="0" smtClean="0">
                <a:solidFill>
                  <a:schemeClr val="bg1"/>
                </a:solidFill>
                <a:latin typeface="+mj-lt"/>
              </a:rPr>
              <a:t> Bandung</a:t>
            </a:r>
            <a:endParaRPr kumimoji="0" lang="en-GB" sz="1000" b="1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</a:endParaRPr>
          </a:p>
        </p:txBody>
      </p:sp>
      <p:sp>
        <p:nvSpPr>
          <p:cNvPr id="484" name="Content Placeholder 2"/>
          <p:cNvSpPr txBox="1">
            <a:spLocks/>
          </p:cNvSpPr>
          <p:nvPr/>
        </p:nvSpPr>
        <p:spPr bwMode="auto">
          <a:xfrm>
            <a:off x="2346337" y="3760445"/>
            <a:ext cx="1368152" cy="1152185"/>
          </a:xfrm>
          <a:prstGeom prst="rect">
            <a:avLst/>
          </a:prstGeom>
          <a:noFill/>
          <a:ln w="9525">
            <a:solidFill>
              <a:srgbClr val="7030A0"/>
            </a:solidFill>
            <a:miter lim="800000"/>
            <a:headEnd/>
            <a:tailEnd/>
          </a:ln>
        </p:spPr>
        <p:txBody>
          <a:bodyPr wrap="square" lIns="36000" tIns="0" rIns="36000" bIns="0" anchor="ctr" anchorCtr="0">
            <a:noAutofit/>
          </a:bodyPr>
          <a:lstStyle/>
          <a:p>
            <a:pPr marL="171450" lvl="0" indent="-171450" defTabSz="914108" fontAlgn="base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sz="900" kern="0" dirty="0" err="1">
                <a:latin typeface="+mj-lt"/>
              </a:rPr>
              <a:t>Dr.</a:t>
            </a:r>
            <a:r>
              <a:rPr lang="en-GB" sz="900" kern="0" dirty="0">
                <a:latin typeface="+mj-lt"/>
              </a:rPr>
              <a:t> Augie </a:t>
            </a:r>
            <a:r>
              <a:rPr lang="en-GB" sz="900" kern="0" dirty="0" err="1">
                <a:latin typeface="+mj-lt"/>
              </a:rPr>
              <a:t>Widyoratmo</a:t>
            </a:r>
            <a:r>
              <a:rPr lang="en-GB" sz="900" kern="0" dirty="0">
                <a:latin typeface="+mj-lt"/>
              </a:rPr>
              <a:t>, S.T., </a:t>
            </a:r>
            <a:r>
              <a:rPr lang="en-GB" sz="900" kern="0" dirty="0" err="1">
                <a:latin typeface="+mj-lt"/>
              </a:rPr>
              <a:t>M.T</a:t>
            </a:r>
            <a:r>
              <a:rPr lang="en-GB" sz="900" kern="0" dirty="0">
                <a:latin typeface="+mj-lt"/>
              </a:rPr>
              <a:t>.</a:t>
            </a:r>
          </a:p>
          <a:p>
            <a:pPr marL="171450" lvl="0" indent="-171450" defTabSz="914108" fontAlgn="base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sz="900" kern="0" dirty="0" err="1">
                <a:latin typeface="+mj-lt"/>
              </a:rPr>
              <a:t>Atty</a:t>
            </a:r>
            <a:r>
              <a:rPr lang="en-GB" sz="900" kern="0" dirty="0">
                <a:latin typeface="+mj-lt"/>
              </a:rPr>
              <a:t> </a:t>
            </a:r>
            <a:r>
              <a:rPr lang="en-GB" sz="900" kern="0" dirty="0" err="1">
                <a:latin typeface="+mj-lt"/>
              </a:rPr>
              <a:t>Aryanti</a:t>
            </a:r>
            <a:r>
              <a:rPr lang="en-GB" sz="900" kern="0" dirty="0">
                <a:latin typeface="+mj-lt"/>
              </a:rPr>
              <a:t> </a:t>
            </a:r>
            <a:r>
              <a:rPr lang="en-GB" sz="900" kern="0" dirty="0" err="1">
                <a:latin typeface="+mj-lt"/>
              </a:rPr>
              <a:t>Saraswati</a:t>
            </a:r>
            <a:r>
              <a:rPr lang="en-GB" sz="900" kern="0" dirty="0">
                <a:latin typeface="+mj-lt"/>
              </a:rPr>
              <a:t>, S.T.</a:t>
            </a:r>
          </a:p>
          <a:p>
            <a:pPr marL="171450" lvl="0" indent="-171450" defTabSz="914108" fontAlgn="base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sz="900" kern="0" dirty="0">
                <a:latin typeface="+mj-lt"/>
              </a:rPr>
              <a:t>Sri </a:t>
            </a:r>
            <a:r>
              <a:rPr lang="en-GB" sz="900" kern="0" dirty="0" err="1">
                <a:latin typeface="+mj-lt"/>
              </a:rPr>
              <a:t>Wardhani</a:t>
            </a:r>
            <a:endParaRPr lang="en-GB" sz="900" kern="0" dirty="0">
              <a:latin typeface="+mj-lt"/>
            </a:endParaRPr>
          </a:p>
          <a:p>
            <a:pPr marL="171450" lvl="0" indent="-171450" defTabSz="914108" fontAlgn="base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sz="900" kern="0" dirty="0" err="1">
                <a:latin typeface="+mj-lt"/>
              </a:rPr>
              <a:t>Dewi</a:t>
            </a:r>
            <a:r>
              <a:rPr lang="en-GB" sz="900" kern="0" dirty="0">
                <a:latin typeface="+mj-lt"/>
              </a:rPr>
              <a:t> </a:t>
            </a:r>
            <a:r>
              <a:rPr lang="en-GB" sz="900" kern="0" dirty="0" err="1">
                <a:latin typeface="+mj-lt"/>
              </a:rPr>
              <a:t>Larasati</a:t>
            </a:r>
            <a:endParaRPr lang="en-GB" sz="900" kern="0" dirty="0">
              <a:latin typeface="+mj-lt"/>
            </a:endParaRPr>
          </a:p>
        </p:txBody>
      </p:sp>
      <p:sp>
        <p:nvSpPr>
          <p:cNvPr id="485" name="Content Placeholder 2"/>
          <p:cNvSpPr txBox="1">
            <a:spLocks/>
          </p:cNvSpPr>
          <p:nvPr/>
        </p:nvSpPr>
        <p:spPr bwMode="auto">
          <a:xfrm>
            <a:off x="3463611" y="2813957"/>
            <a:ext cx="2319446" cy="482703"/>
          </a:xfrm>
          <a:prstGeom prst="rect">
            <a:avLst/>
          </a:prstGeom>
          <a:solidFill>
            <a:srgbClr val="7030A0"/>
          </a:solidFill>
          <a:ln w="9525">
            <a:noFill/>
            <a:miter lim="800000"/>
            <a:headEnd/>
            <a:tailEnd/>
          </a:ln>
        </p:spPr>
        <p:txBody>
          <a:bodyPr wrap="square" lIns="36000" tIns="0" rIns="36000" bIns="0" anchor="ctr" anchorCtr="0">
            <a:noAutofit/>
          </a:bodyPr>
          <a:lstStyle/>
          <a:p>
            <a:pPr lvl="0" algn="ctr" defTabSz="914108" fontAlgn="base">
              <a:spcBef>
                <a:spcPct val="0"/>
              </a:spcBef>
              <a:defRPr/>
            </a:pPr>
            <a:r>
              <a:rPr lang="en-GB" sz="1200" i="1" kern="0" dirty="0" smtClean="0">
                <a:solidFill>
                  <a:schemeClr val="bg1"/>
                </a:solidFill>
                <a:latin typeface="+mj-lt"/>
              </a:rPr>
              <a:t>REGIONAL </a:t>
            </a:r>
            <a:r>
              <a:rPr lang="en-GB" sz="1200" b="1" i="1" kern="0" dirty="0" err="1" smtClean="0">
                <a:solidFill>
                  <a:schemeClr val="bg1"/>
                </a:solidFill>
                <a:latin typeface="+mj-lt"/>
              </a:rPr>
              <a:t>KEMENTERIAN</a:t>
            </a:r>
            <a:r>
              <a:rPr lang="en-GB" sz="1200" b="1" i="1" kern="0" dirty="0" smtClean="0">
                <a:solidFill>
                  <a:schemeClr val="bg1"/>
                </a:solidFill>
                <a:latin typeface="+mj-lt"/>
              </a:rPr>
              <a:t> DAN </a:t>
            </a:r>
            <a:r>
              <a:rPr lang="en-GB" sz="1200" b="1" i="1" kern="0" dirty="0" err="1" smtClean="0">
                <a:solidFill>
                  <a:schemeClr val="bg1"/>
                </a:solidFill>
                <a:latin typeface="+mj-lt"/>
              </a:rPr>
              <a:t>INSTITUSI</a:t>
            </a:r>
            <a:endParaRPr kumimoji="0" lang="en-GB" sz="1200" b="1" i="1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91381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Peta </a:t>
            </a:r>
            <a:r>
              <a:rPr lang="en-GB" sz="14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Jejaring</a:t>
            </a:r>
            <a:r>
              <a:rPr lang="en-GB" sz="1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4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Nasional</a:t>
            </a:r>
            <a:r>
              <a:rPr lang="en-GB" sz="1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4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Tenaga</a:t>
            </a:r>
            <a:r>
              <a:rPr lang="en-GB" sz="1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4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Ahli</a:t>
            </a:r>
            <a:r>
              <a:rPr lang="en-GB" sz="1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4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CoE</a:t>
            </a:r>
            <a:r>
              <a:rPr lang="en-GB" sz="1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4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dalam</a:t>
            </a:r>
            <a:r>
              <a:rPr lang="en-GB" sz="1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4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Pengembangan</a:t>
            </a:r>
            <a:r>
              <a:rPr lang="en-GB" sz="1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4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Organisasi</a:t>
            </a:r>
            <a:r>
              <a:rPr lang="en-GB" sz="14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(</a:t>
            </a:r>
            <a:r>
              <a:rPr lang="en-GB" sz="1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2</a:t>
            </a:r>
            <a:r>
              <a:rPr lang="en-GB" sz="14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/4)</a:t>
            </a:r>
            <a:endParaRPr lang="en-GB" sz="14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433" name="TextBox 432"/>
          <p:cNvSpPr txBox="1"/>
          <p:nvPr/>
        </p:nvSpPr>
        <p:spPr>
          <a:xfrm>
            <a:off x="309484" y="233046"/>
            <a:ext cx="4223191" cy="195932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en-GB" sz="800" b="1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CoE</a:t>
            </a:r>
            <a:r>
              <a:rPr lang="en-GB" sz="8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Progress</a:t>
            </a:r>
            <a:endParaRPr lang="en-GB" sz="800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r>
              <a:rPr lang="en-GB" sz="8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Oktober</a:t>
            </a:r>
            <a:r>
              <a:rPr lang="en-GB" sz="8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2017</a:t>
            </a:r>
            <a:endParaRPr lang="en-GB" sz="8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27306" y1="76427" x2="27306" y2="7642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273" t="67205" r="56102" b="6991"/>
          <a:stretch/>
        </p:blipFill>
        <p:spPr>
          <a:xfrm>
            <a:off x="1657415" y="1336821"/>
            <a:ext cx="5760640" cy="2304256"/>
          </a:xfrm>
          <a:prstGeom prst="rect">
            <a:avLst/>
          </a:prstGeom>
          <a:ln>
            <a:noFill/>
          </a:ln>
        </p:spPr>
      </p:pic>
      <p:sp>
        <p:nvSpPr>
          <p:cNvPr id="14" name="Content Placeholder 2"/>
          <p:cNvSpPr txBox="1">
            <a:spLocks/>
          </p:cNvSpPr>
          <p:nvPr/>
        </p:nvSpPr>
        <p:spPr bwMode="auto">
          <a:xfrm>
            <a:off x="3289632" y="2367381"/>
            <a:ext cx="2319446" cy="276377"/>
          </a:xfrm>
          <a:prstGeom prst="rect">
            <a:avLst/>
          </a:prstGeom>
          <a:solidFill>
            <a:schemeClr val="accent6"/>
          </a:solidFill>
          <a:ln w="9525">
            <a:solidFill>
              <a:schemeClr val="accent6"/>
            </a:solidFill>
            <a:miter lim="800000"/>
            <a:headEnd/>
            <a:tailEnd/>
          </a:ln>
        </p:spPr>
        <p:txBody>
          <a:bodyPr wrap="square" lIns="36000" tIns="0" rIns="36000" bIns="0" anchor="ctr" anchorCtr="0">
            <a:noAutofit/>
          </a:bodyPr>
          <a:lstStyle/>
          <a:p>
            <a:pPr lvl="0" algn="ctr" defTabSz="914108" fontAlgn="base">
              <a:spcBef>
                <a:spcPct val="0"/>
              </a:spcBef>
              <a:defRPr/>
            </a:pPr>
            <a:r>
              <a:rPr lang="en-GB" sz="1800" i="1" kern="0" dirty="0" smtClean="0">
                <a:solidFill>
                  <a:schemeClr val="bg1"/>
                </a:solidFill>
                <a:latin typeface="+mj-lt"/>
              </a:rPr>
              <a:t>REGIONAL </a:t>
            </a:r>
            <a:r>
              <a:rPr lang="en-GB" sz="1800" b="1" i="1" kern="0" dirty="0" err="1" smtClean="0">
                <a:solidFill>
                  <a:schemeClr val="bg1"/>
                </a:solidFill>
                <a:latin typeface="+mj-lt"/>
              </a:rPr>
              <a:t>JAWA</a:t>
            </a:r>
            <a:endParaRPr kumimoji="0" lang="en-GB" sz="1800" b="1" i="1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</a:endParaRPr>
          </a:p>
        </p:txBody>
      </p:sp>
      <p:cxnSp>
        <p:nvCxnSpPr>
          <p:cNvPr id="9" name="Elbow Connector 8"/>
          <p:cNvCxnSpPr>
            <a:stCxn id="12" idx="4"/>
          </p:cNvCxnSpPr>
          <p:nvPr/>
        </p:nvCxnSpPr>
        <p:spPr>
          <a:xfrm rot="5400000" flipH="1">
            <a:off x="1766000" y="957719"/>
            <a:ext cx="943503" cy="1431617"/>
          </a:xfrm>
          <a:prstGeom prst="bentConnector4">
            <a:avLst>
              <a:gd name="adj1" fmla="val 100586"/>
              <a:gd name="adj2" fmla="val 353"/>
            </a:avLst>
          </a:prstGeom>
          <a:ln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al 11"/>
          <p:cNvSpPr/>
          <p:nvPr/>
        </p:nvSpPr>
        <p:spPr bwMode="ltGray">
          <a:xfrm>
            <a:off x="2881552" y="2001263"/>
            <a:ext cx="144015" cy="144015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 err="1" smtClean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0" name="Content Placeholder 2"/>
          <p:cNvSpPr txBox="1">
            <a:spLocks/>
          </p:cNvSpPr>
          <p:nvPr/>
        </p:nvSpPr>
        <p:spPr bwMode="auto">
          <a:xfrm>
            <a:off x="549554" y="1131590"/>
            <a:ext cx="1114385" cy="205232"/>
          </a:xfrm>
          <a:prstGeom prst="rect">
            <a:avLst/>
          </a:prstGeom>
          <a:solidFill>
            <a:schemeClr val="accent6"/>
          </a:solidFill>
          <a:ln w="9525">
            <a:solidFill>
              <a:schemeClr val="accent6"/>
            </a:solidFill>
            <a:miter lim="800000"/>
            <a:headEnd/>
            <a:tailEnd/>
          </a:ln>
        </p:spPr>
        <p:txBody>
          <a:bodyPr wrap="square" lIns="36000" tIns="0" rIns="36000" bIns="0" anchor="ctr" anchorCtr="1">
            <a:noAutofit/>
          </a:bodyPr>
          <a:lstStyle/>
          <a:p>
            <a:pPr lvl="0" algn="ctr" defTabSz="914108" fontAlgn="base">
              <a:spcBef>
                <a:spcPct val="0"/>
              </a:spcBef>
              <a:defRPr/>
            </a:pPr>
            <a:r>
              <a:rPr lang="en-GB" sz="900" kern="0" dirty="0" smtClean="0">
                <a:solidFill>
                  <a:schemeClr val="bg1"/>
                </a:solidFill>
                <a:latin typeface="+mj-lt"/>
              </a:rPr>
              <a:t>Kota </a:t>
            </a:r>
            <a:r>
              <a:rPr lang="en-GB" sz="900" b="1" kern="0" dirty="0" smtClean="0">
                <a:solidFill>
                  <a:schemeClr val="bg1"/>
                </a:solidFill>
                <a:latin typeface="+mj-lt"/>
              </a:rPr>
              <a:t>Bandung</a:t>
            </a:r>
            <a:endParaRPr kumimoji="0" lang="en-GB" sz="900" b="1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</a:endParaRPr>
          </a:p>
        </p:txBody>
      </p:sp>
      <p:sp>
        <p:nvSpPr>
          <p:cNvPr id="50" name="Oval 49"/>
          <p:cNvSpPr/>
          <p:nvPr/>
        </p:nvSpPr>
        <p:spPr bwMode="ltGray">
          <a:xfrm>
            <a:off x="3217624" y="2073271"/>
            <a:ext cx="144015" cy="144015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 err="1" smtClean="0">
              <a:solidFill>
                <a:schemeClr val="bg1"/>
              </a:solidFill>
              <a:latin typeface="+mj-lt"/>
            </a:endParaRPr>
          </a:p>
        </p:txBody>
      </p:sp>
      <p:cxnSp>
        <p:nvCxnSpPr>
          <p:cNvPr id="51" name="Elbow Connector 50"/>
          <p:cNvCxnSpPr>
            <a:stCxn id="50" idx="4"/>
            <a:endCxn id="55" idx="3"/>
          </p:cNvCxnSpPr>
          <p:nvPr/>
        </p:nvCxnSpPr>
        <p:spPr>
          <a:xfrm rot="5400000">
            <a:off x="2454736" y="1423618"/>
            <a:ext cx="41229" cy="1628565"/>
          </a:xfrm>
          <a:prstGeom prst="bentConnector2">
            <a:avLst/>
          </a:prstGeom>
          <a:ln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Content Placeholder 2"/>
          <p:cNvSpPr txBox="1">
            <a:spLocks/>
          </p:cNvSpPr>
          <p:nvPr/>
        </p:nvSpPr>
        <p:spPr bwMode="auto">
          <a:xfrm>
            <a:off x="546682" y="2155899"/>
            <a:ext cx="1114385" cy="205232"/>
          </a:xfrm>
          <a:prstGeom prst="rect">
            <a:avLst/>
          </a:prstGeom>
          <a:solidFill>
            <a:schemeClr val="accent6"/>
          </a:solidFill>
          <a:ln w="9525">
            <a:solidFill>
              <a:schemeClr val="accent6"/>
            </a:solidFill>
            <a:miter lim="800000"/>
            <a:headEnd/>
            <a:tailEnd/>
          </a:ln>
        </p:spPr>
        <p:txBody>
          <a:bodyPr wrap="square" lIns="36000" tIns="0" rIns="36000" bIns="0" anchor="ctr" anchorCtr="1">
            <a:noAutofit/>
          </a:bodyPr>
          <a:lstStyle/>
          <a:p>
            <a:pPr lvl="0" algn="ctr" defTabSz="914108" fontAlgn="base">
              <a:spcBef>
                <a:spcPct val="0"/>
              </a:spcBef>
              <a:defRPr/>
            </a:pPr>
            <a:r>
              <a:rPr lang="en-GB" sz="900" kern="0" dirty="0" smtClean="0">
                <a:solidFill>
                  <a:schemeClr val="bg1"/>
                </a:solidFill>
                <a:latin typeface="+mj-lt"/>
              </a:rPr>
              <a:t>Kota </a:t>
            </a:r>
            <a:r>
              <a:rPr lang="en-GB" sz="900" b="1" kern="0" dirty="0" err="1" smtClean="0">
                <a:solidFill>
                  <a:schemeClr val="bg1"/>
                </a:solidFill>
                <a:latin typeface="+mj-lt"/>
              </a:rPr>
              <a:t>Sukabumi</a:t>
            </a:r>
            <a:endParaRPr kumimoji="0" lang="en-GB" sz="900" b="1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</a:endParaRPr>
          </a:p>
        </p:txBody>
      </p:sp>
      <p:sp>
        <p:nvSpPr>
          <p:cNvPr id="56" name="Content Placeholder 2"/>
          <p:cNvSpPr txBox="1">
            <a:spLocks/>
          </p:cNvSpPr>
          <p:nvPr/>
        </p:nvSpPr>
        <p:spPr bwMode="auto">
          <a:xfrm>
            <a:off x="546682" y="2361130"/>
            <a:ext cx="1114385" cy="1201476"/>
          </a:xfrm>
          <a:prstGeom prst="rect">
            <a:avLst/>
          </a:prstGeom>
          <a:noFill/>
          <a:ln w="9525">
            <a:solidFill>
              <a:schemeClr val="accent6"/>
            </a:solidFill>
            <a:miter lim="800000"/>
            <a:headEnd/>
            <a:tailEnd/>
          </a:ln>
        </p:spPr>
        <p:txBody>
          <a:bodyPr wrap="square" lIns="36000" tIns="0" rIns="36000" bIns="0" anchor="ctr" anchorCtr="1">
            <a:noAutofit/>
          </a:bodyPr>
          <a:lstStyle/>
          <a:p>
            <a:pPr marL="171450" lvl="0" indent="-171450" defTabSz="914108" fontAlgn="base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sz="900" kern="0" dirty="0" smtClean="0">
                <a:solidFill>
                  <a:schemeClr val="accent6"/>
                </a:solidFill>
                <a:latin typeface="+mj-lt"/>
              </a:rPr>
              <a:t>Ade </a:t>
            </a:r>
            <a:r>
              <a:rPr lang="en-GB" sz="900" kern="0" dirty="0" err="1" smtClean="0">
                <a:solidFill>
                  <a:schemeClr val="accent6"/>
                </a:solidFill>
                <a:latin typeface="+mj-lt"/>
              </a:rPr>
              <a:t>Burhannudin</a:t>
            </a:r>
            <a:endParaRPr lang="en-GB" sz="900" kern="0" dirty="0">
              <a:solidFill>
                <a:schemeClr val="accent6"/>
              </a:solidFill>
              <a:latin typeface="+mj-lt"/>
            </a:endParaRPr>
          </a:p>
          <a:p>
            <a:pPr marL="171450" lvl="0" indent="-171450" defTabSz="914108" fontAlgn="base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sz="900" kern="0" dirty="0">
                <a:solidFill>
                  <a:schemeClr val="accent6"/>
                </a:solidFill>
                <a:latin typeface="+mj-lt"/>
              </a:rPr>
              <a:t>Reni </a:t>
            </a:r>
            <a:r>
              <a:rPr lang="en-GB" sz="900" kern="0" dirty="0" err="1">
                <a:solidFill>
                  <a:schemeClr val="accent6"/>
                </a:solidFill>
                <a:latin typeface="+mj-lt"/>
              </a:rPr>
              <a:t>Rosyida</a:t>
            </a:r>
            <a:r>
              <a:rPr lang="en-GB" sz="900" kern="0" dirty="0">
                <a:solidFill>
                  <a:schemeClr val="accent6"/>
                </a:solidFill>
                <a:latin typeface="+mj-lt"/>
              </a:rPr>
              <a:t>, M., </a:t>
            </a:r>
            <a:r>
              <a:rPr lang="en-GB" sz="900" kern="0" dirty="0" err="1">
                <a:solidFill>
                  <a:schemeClr val="accent6"/>
                </a:solidFill>
                <a:latin typeface="+mj-lt"/>
              </a:rPr>
              <a:t>S.K.M</a:t>
            </a:r>
            <a:r>
              <a:rPr lang="en-GB" sz="900" kern="0" dirty="0">
                <a:solidFill>
                  <a:schemeClr val="accent6"/>
                </a:solidFill>
                <a:latin typeface="+mj-lt"/>
              </a:rPr>
              <a:t>.</a:t>
            </a:r>
          </a:p>
          <a:p>
            <a:pPr marL="171450" lvl="0" indent="-171450" defTabSz="914108" fontAlgn="base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sz="900" kern="0" dirty="0" smtClean="0">
                <a:solidFill>
                  <a:schemeClr val="accent6"/>
                </a:solidFill>
                <a:latin typeface="+mj-lt"/>
              </a:rPr>
              <a:t>May </a:t>
            </a:r>
            <a:r>
              <a:rPr lang="en-GB" sz="900" kern="0" dirty="0" err="1" smtClean="0">
                <a:solidFill>
                  <a:schemeClr val="accent6"/>
                </a:solidFill>
                <a:latin typeface="+mj-lt"/>
              </a:rPr>
              <a:t>Widiastutie</a:t>
            </a:r>
            <a:r>
              <a:rPr lang="en-GB" sz="900" kern="0" dirty="0">
                <a:solidFill>
                  <a:schemeClr val="accent6"/>
                </a:solidFill>
                <a:latin typeface="+mj-lt"/>
              </a:rPr>
              <a:t>, S.T</a:t>
            </a:r>
            <a:r>
              <a:rPr lang="en-GB" sz="900" kern="0" dirty="0" smtClean="0">
                <a:solidFill>
                  <a:schemeClr val="accent6"/>
                </a:solidFill>
                <a:latin typeface="+mj-lt"/>
              </a:rPr>
              <a:t>.</a:t>
            </a:r>
          </a:p>
          <a:p>
            <a:pPr marL="171450" lvl="0" indent="-171450" defTabSz="914108" fontAlgn="base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sz="900" kern="0" dirty="0" err="1" smtClean="0">
                <a:solidFill>
                  <a:schemeClr val="accent6"/>
                </a:solidFill>
                <a:latin typeface="+mj-lt"/>
              </a:rPr>
              <a:t>Fahrurazi</a:t>
            </a:r>
            <a:endParaRPr lang="en-GB" sz="900" kern="0" dirty="0">
              <a:solidFill>
                <a:schemeClr val="accent6"/>
              </a:solidFill>
              <a:latin typeface="+mj-lt"/>
            </a:endParaRPr>
          </a:p>
        </p:txBody>
      </p:sp>
      <p:sp>
        <p:nvSpPr>
          <p:cNvPr id="62" name="Content Placeholder 2"/>
          <p:cNvSpPr txBox="1">
            <a:spLocks/>
          </p:cNvSpPr>
          <p:nvPr/>
        </p:nvSpPr>
        <p:spPr bwMode="auto">
          <a:xfrm>
            <a:off x="546682" y="1342986"/>
            <a:ext cx="1117257" cy="569445"/>
          </a:xfrm>
          <a:prstGeom prst="rect">
            <a:avLst/>
          </a:prstGeom>
          <a:noFill/>
          <a:ln w="9525">
            <a:solidFill>
              <a:schemeClr val="accent6"/>
            </a:solidFill>
            <a:miter lim="800000"/>
            <a:headEnd/>
            <a:tailEnd/>
          </a:ln>
        </p:spPr>
        <p:txBody>
          <a:bodyPr wrap="square" lIns="36000" tIns="0" rIns="36000" bIns="0" anchor="ctr" anchorCtr="0">
            <a:noAutofit/>
          </a:bodyPr>
          <a:lstStyle/>
          <a:p>
            <a:pPr marL="171450" indent="-171450" fontAlgn="b">
              <a:buFont typeface="Arial" panose="020B0604020202020204" pitchFamily="34" charset="0"/>
              <a:buChar char="•"/>
            </a:pPr>
            <a:r>
              <a:rPr lang="en-GB" sz="900" kern="0" dirty="0" smtClean="0">
                <a:solidFill>
                  <a:schemeClr val="accent6"/>
                </a:solidFill>
                <a:latin typeface="+mj-lt"/>
              </a:rPr>
              <a:t>Muhammad </a:t>
            </a:r>
            <a:r>
              <a:rPr lang="en-GB" sz="900" kern="0" dirty="0" err="1" smtClean="0">
                <a:solidFill>
                  <a:schemeClr val="accent6"/>
                </a:solidFill>
                <a:latin typeface="+mj-lt"/>
              </a:rPr>
              <a:t>Rosyid</a:t>
            </a:r>
            <a:endParaRPr lang="en-GB" sz="900" kern="0" dirty="0">
              <a:solidFill>
                <a:schemeClr val="accent6"/>
              </a:solidFill>
              <a:latin typeface="+mj-lt"/>
            </a:endParaRPr>
          </a:p>
          <a:p>
            <a:pPr marL="171450" indent="-171450" fontAlgn="b">
              <a:buFont typeface="Arial" panose="020B0604020202020204" pitchFamily="34" charset="0"/>
              <a:buChar char="•"/>
            </a:pPr>
            <a:r>
              <a:rPr lang="en-GB" sz="900" kern="0" dirty="0" err="1">
                <a:solidFill>
                  <a:schemeClr val="accent6"/>
                </a:solidFill>
                <a:latin typeface="+mj-lt"/>
              </a:rPr>
              <a:t>Rury</a:t>
            </a:r>
            <a:r>
              <a:rPr lang="en-GB" sz="900" kern="0" dirty="0">
                <a:solidFill>
                  <a:schemeClr val="accent6"/>
                </a:solidFill>
                <a:latin typeface="+mj-lt"/>
              </a:rPr>
              <a:t> </a:t>
            </a:r>
            <a:r>
              <a:rPr lang="en-GB" sz="900" kern="0" dirty="0" err="1" smtClean="0">
                <a:solidFill>
                  <a:schemeClr val="accent6"/>
                </a:solidFill>
                <a:latin typeface="+mj-lt"/>
              </a:rPr>
              <a:t>Rofyan</a:t>
            </a:r>
            <a:endParaRPr lang="en-GB" sz="900" kern="0" dirty="0" smtClean="0">
              <a:solidFill>
                <a:schemeClr val="accent6"/>
              </a:solidFill>
              <a:latin typeface="+mj-lt"/>
            </a:endParaRPr>
          </a:p>
          <a:p>
            <a:pPr marL="171450" indent="-171450" fontAlgn="b">
              <a:buFont typeface="Arial" panose="020B0604020202020204" pitchFamily="34" charset="0"/>
              <a:buChar char="•"/>
            </a:pPr>
            <a:r>
              <a:rPr lang="en-GB" sz="900" kern="0" dirty="0" err="1" smtClean="0">
                <a:solidFill>
                  <a:schemeClr val="accent6"/>
                </a:solidFill>
                <a:latin typeface="+mj-lt"/>
              </a:rPr>
              <a:t>Kusnendar</a:t>
            </a:r>
            <a:endParaRPr lang="en-GB" sz="900" kern="0" dirty="0">
              <a:solidFill>
                <a:schemeClr val="accent6"/>
              </a:solidFill>
              <a:latin typeface="+mj-lt"/>
            </a:endParaRPr>
          </a:p>
        </p:txBody>
      </p:sp>
      <p:sp>
        <p:nvSpPr>
          <p:cNvPr id="63" name="Oval 62"/>
          <p:cNvSpPr/>
          <p:nvPr/>
        </p:nvSpPr>
        <p:spPr bwMode="ltGray">
          <a:xfrm>
            <a:off x="3097575" y="2289296"/>
            <a:ext cx="144015" cy="144015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 err="1" smtClean="0">
              <a:solidFill>
                <a:schemeClr val="bg1"/>
              </a:solidFill>
              <a:latin typeface="+mj-lt"/>
            </a:endParaRPr>
          </a:p>
        </p:txBody>
      </p:sp>
      <p:cxnSp>
        <p:nvCxnSpPr>
          <p:cNvPr id="64" name="Elbow Connector 63"/>
          <p:cNvCxnSpPr>
            <a:stCxn id="63" idx="4"/>
          </p:cNvCxnSpPr>
          <p:nvPr/>
        </p:nvCxnSpPr>
        <p:spPr>
          <a:xfrm rot="5400000">
            <a:off x="2729351" y="2585513"/>
            <a:ext cx="592434" cy="288031"/>
          </a:xfrm>
          <a:prstGeom prst="bentConnector3">
            <a:avLst>
              <a:gd name="adj1" fmla="val 100163"/>
            </a:avLst>
          </a:prstGeom>
          <a:ln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Content Placeholder 2"/>
          <p:cNvSpPr txBox="1">
            <a:spLocks/>
          </p:cNvSpPr>
          <p:nvPr/>
        </p:nvSpPr>
        <p:spPr bwMode="auto">
          <a:xfrm>
            <a:off x="1839174" y="2846482"/>
            <a:ext cx="1114385" cy="296117"/>
          </a:xfrm>
          <a:prstGeom prst="rect">
            <a:avLst/>
          </a:prstGeom>
          <a:solidFill>
            <a:schemeClr val="accent6"/>
          </a:solidFill>
          <a:ln w="9525">
            <a:solidFill>
              <a:schemeClr val="accent6"/>
            </a:solidFill>
            <a:miter lim="800000"/>
            <a:headEnd/>
            <a:tailEnd/>
          </a:ln>
        </p:spPr>
        <p:txBody>
          <a:bodyPr wrap="square" lIns="36000" tIns="0" rIns="36000" bIns="0" anchor="ctr" anchorCtr="1">
            <a:noAutofit/>
          </a:bodyPr>
          <a:lstStyle/>
          <a:p>
            <a:pPr lvl="0" algn="ctr" defTabSz="914108" fontAlgn="base">
              <a:spcBef>
                <a:spcPct val="0"/>
              </a:spcBef>
              <a:defRPr/>
            </a:pPr>
            <a:r>
              <a:rPr lang="en-GB" sz="900" kern="0" dirty="0" err="1" smtClean="0">
                <a:solidFill>
                  <a:schemeClr val="bg1"/>
                </a:solidFill>
                <a:latin typeface="+mj-lt"/>
              </a:rPr>
              <a:t>Kabupaten</a:t>
            </a:r>
            <a:r>
              <a:rPr lang="en-GB" sz="900" kern="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GB" sz="900" b="1" kern="0" dirty="0" err="1" smtClean="0">
                <a:solidFill>
                  <a:schemeClr val="bg1"/>
                </a:solidFill>
                <a:latin typeface="+mj-lt"/>
              </a:rPr>
              <a:t>Sukabumi</a:t>
            </a:r>
            <a:endParaRPr kumimoji="0" lang="en-GB" sz="900" b="1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</a:endParaRPr>
          </a:p>
        </p:txBody>
      </p:sp>
      <p:sp>
        <p:nvSpPr>
          <p:cNvPr id="74" name="Content Placeholder 2"/>
          <p:cNvSpPr txBox="1">
            <a:spLocks/>
          </p:cNvSpPr>
          <p:nvPr/>
        </p:nvSpPr>
        <p:spPr bwMode="auto">
          <a:xfrm>
            <a:off x="1839174" y="3142598"/>
            <a:ext cx="1114385" cy="498479"/>
          </a:xfrm>
          <a:prstGeom prst="rect">
            <a:avLst/>
          </a:prstGeom>
          <a:noFill/>
          <a:ln w="9525">
            <a:solidFill>
              <a:schemeClr val="accent6"/>
            </a:solidFill>
            <a:miter lim="800000"/>
            <a:headEnd/>
            <a:tailEnd/>
          </a:ln>
        </p:spPr>
        <p:txBody>
          <a:bodyPr wrap="square" lIns="36000" tIns="0" rIns="36000" bIns="0" anchor="ctr" anchorCtr="0">
            <a:noAutofit/>
          </a:bodyPr>
          <a:lstStyle/>
          <a:p>
            <a:pPr marL="171450" lvl="0" indent="-171450" defTabSz="914108" fontAlgn="base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sz="900" kern="0" dirty="0" err="1">
                <a:solidFill>
                  <a:schemeClr val="accent6"/>
                </a:solidFill>
                <a:latin typeface="+mj-lt"/>
              </a:rPr>
              <a:t>Suratmo</a:t>
            </a:r>
            <a:endParaRPr lang="en-GB" sz="900" kern="0" dirty="0">
              <a:solidFill>
                <a:schemeClr val="accent6"/>
              </a:solidFill>
              <a:latin typeface="+mj-lt"/>
            </a:endParaRPr>
          </a:p>
          <a:p>
            <a:pPr marL="171450" lvl="0" indent="-171450" defTabSz="914108" fontAlgn="base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sz="900" kern="0" dirty="0" err="1" smtClean="0">
                <a:solidFill>
                  <a:schemeClr val="accent6"/>
                </a:solidFill>
                <a:latin typeface="+mj-lt"/>
              </a:rPr>
              <a:t>Haerul</a:t>
            </a:r>
            <a:r>
              <a:rPr lang="en-GB" sz="900" kern="0" dirty="0" smtClean="0">
                <a:solidFill>
                  <a:schemeClr val="accent6"/>
                </a:solidFill>
                <a:latin typeface="+mj-lt"/>
              </a:rPr>
              <a:t> Imam</a:t>
            </a:r>
            <a:endParaRPr lang="en-GB" sz="900" kern="0" dirty="0">
              <a:solidFill>
                <a:schemeClr val="accent6"/>
              </a:solidFill>
              <a:latin typeface="+mj-lt"/>
            </a:endParaRPr>
          </a:p>
        </p:txBody>
      </p:sp>
      <p:sp>
        <p:nvSpPr>
          <p:cNvPr id="77" name="Oval 76"/>
          <p:cNvSpPr/>
          <p:nvPr/>
        </p:nvSpPr>
        <p:spPr bwMode="ltGray">
          <a:xfrm>
            <a:off x="4302837" y="2715767"/>
            <a:ext cx="144015" cy="144015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 err="1" smtClean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78" name="Oval 77"/>
          <p:cNvSpPr/>
          <p:nvPr/>
        </p:nvSpPr>
        <p:spPr bwMode="ltGray">
          <a:xfrm>
            <a:off x="5963604" y="2361303"/>
            <a:ext cx="144015" cy="144015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 err="1" smtClean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79" name="Oval 78"/>
          <p:cNvSpPr/>
          <p:nvPr/>
        </p:nvSpPr>
        <p:spPr bwMode="ltGray">
          <a:xfrm>
            <a:off x="6107619" y="2702467"/>
            <a:ext cx="144015" cy="144015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 err="1" smtClean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81" name="Content Placeholder 2"/>
          <p:cNvSpPr txBox="1">
            <a:spLocks/>
          </p:cNvSpPr>
          <p:nvPr/>
        </p:nvSpPr>
        <p:spPr bwMode="auto">
          <a:xfrm>
            <a:off x="6384543" y="1131590"/>
            <a:ext cx="1345509" cy="205232"/>
          </a:xfrm>
          <a:prstGeom prst="rect">
            <a:avLst/>
          </a:prstGeom>
          <a:solidFill>
            <a:schemeClr val="accent6"/>
          </a:solidFill>
          <a:ln w="9525">
            <a:solidFill>
              <a:schemeClr val="accent6"/>
            </a:solidFill>
            <a:miter lim="800000"/>
            <a:headEnd/>
            <a:tailEnd/>
          </a:ln>
        </p:spPr>
        <p:txBody>
          <a:bodyPr wrap="square" lIns="36000" tIns="0" rIns="36000" bIns="0" anchor="ctr" anchorCtr="1">
            <a:noAutofit/>
          </a:bodyPr>
          <a:lstStyle/>
          <a:p>
            <a:pPr lvl="0" algn="ctr" defTabSz="914108" fontAlgn="base">
              <a:spcBef>
                <a:spcPct val="0"/>
              </a:spcBef>
              <a:defRPr/>
            </a:pPr>
            <a:r>
              <a:rPr lang="en-GB" sz="900" kern="0" dirty="0" err="1" smtClean="0">
                <a:solidFill>
                  <a:schemeClr val="bg1"/>
                </a:solidFill>
                <a:latin typeface="+mj-lt"/>
              </a:rPr>
              <a:t>Kabupaten</a:t>
            </a:r>
            <a:r>
              <a:rPr lang="en-GB" sz="900" kern="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GB" sz="900" b="1" kern="0" dirty="0" smtClean="0">
                <a:solidFill>
                  <a:schemeClr val="bg1"/>
                </a:solidFill>
                <a:latin typeface="+mj-lt"/>
              </a:rPr>
              <a:t>Gresik</a:t>
            </a:r>
            <a:endParaRPr kumimoji="0" lang="en-GB" sz="900" b="1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</a:endParaRPr>
          </a:p>
        </p:txBody>
      </p:sp>
      <p:sp>
        <p:nvSpPr>
          <p:cNvPr id="82" name="Content Placeholder 2"/>
          <p:cNvSpPr txBox="1">
            <a:spLocks/>
          </p:cNvSpPr>
          <p:nvPr/>
        </p:nvSpPr>
        <p:spPr bwMode="auto">
          <a:xfrm>
            <a:off x="6384543" y="1336822"/>
            <a:ext cx="1345509" cy="575609"/>
          </a:xfrm>
          <a:prstGeom prst="rect">
            <a:avLst/>
          </a:prstGeom>
          <a:noFill/>
          <a:ln w="9525">
            <a:solidFill>
              <a:schemeClr val="accent6"/>
            </a:solidFill>
            <a:miter lim="800000"/>
            <a:headEnd/>
            <a:tailEnd/>
          </a:ln>
        </p:spPr>
        <p:txBody>
          <a:bodyPr wrap="square" lIns="36000" tIns="0" rIns="36000" bIns="0" anchor="ctr" anchorCtr="0">
            <a:noAutofit/>
          </a:bodyPr>
          <a:lstStyle/>
          <a:p>
            <a:pPr marL="171450" indent="-171450" fontAlgn="b">
              <a:buFont typeface="Arial" panose="020B0604020202020204" pitchFamily="34" charset="0"/>
              <a:buChar char="•"/>
            </a:pPr>
            <a:r>
              <a:rPr lang="en-GB" sz="900" kern="0" dirty="0" err="1">
                <a:solidFill>
                  <a:schemeClr val="accent6"/>
                </a:solidFill>
                <a:latin typeface="+mj-lt"/>
              </a:rPr>
              <a:t>Oedi</a:t>
            </a:r>
            <a:r>
              <a:rPr lang="en-GB" sz="900" kern="0" dirty="0">
                <a:solidFill>
                  <a:schemeClr val="accent6"/>
                </a:solidFill>
                <a:latin typeface="+mj-lt"/>
              </a:rPr>
              <a:t> </a:t>
            </a:r>
            <a:r>
              <a:rPr lang="en-GB" sz="900" kern="0" dirty="0" err="1">
                <a:solidFill>
                  <a:schemeClr val="accent6"/>
                </a:solidFill>
                <a:latin typeface="+mj-lt"/>
              </a:rPr>
              <a:t>Margiantonius</a:t>
            </a:r>
            <a:endParaRPr lang="en-GB" sz="900" kern="0" dirty="0">
              <a:solidFill>
                <a:schemeClr val="accent6"/>
              </a:solidFill>
              <a:latin typeface="+mj-lt"/>
            </a:endParaRPr>
          </a:p>
          <a:p>
            <a:pPr marL="171450" indent="-171450" fontAlgn="b">
              <a:buFont typeface="Arial" panose="020B0604020202020204" pitchFamily="34" charset="0"/>
              <a:buChar char="•"/>
            </a:pPr>
            <a:r>
              <a:rPr lang="en-GB" sz="900" kern="0" dirty="0" err="1">
                <a:solidFill>
                  <a:schemeClr val="accent6"/>
                </a:solidFill>
                <a:latin typeface="+mj-lt"/>
              </a:rPr>
              <a:t>Syaiun</a:t>
            </a:r>
            <a:r>
              <a:rPr lang="en-GB" sz="900" kern="0" dirty="0">
                <a:solidFill>
                  <a:schemeClr val="accent6"/>
                </a:solidFill>
                <a:latin typeface="+mj-lt"/>
              </a:rPr>
              <a:t> Malik</a:t>
            </a:r>
          </a:p>
          <a:p>
            <a:pPr marL="171450" indent="-171450" fontAlgn="b">
              <a:buFont typeface="Arial" panose="020B0604020202020204" pitchFamily="34" charset="0"/>
              <a:buChar char="•"/>
            </a:pPr>
            <a:r>
              <a:rPr lang="en-GB" sz="900" kern="0" dirty="0" err="1" smtClean="0">
                <a:solidFill>
                  <a:schemeClr val="accent6"/>
                </a:solidFill>
                <a:latin typeface="+mj-lt"/>
              </a:rPr>
              <a:t>Sanusi</a:t>
            </a:r>
            <a:r>
              <a:rPr lang="en-GB" sz="900" kern="0" dirty="0" smtClean="0">
                <a:solidFill>
                  <a:schemeClr val="accent6"/>
                </a:solidFill>
                <a:latin typeface="+mj-lt"/>
              </a:rPr>
              <a:t> </a:t>
            </a:r>
            <a:r>
              <a:rPr lang="en-GB" sz="900" kern="0" dirty="0" err="1">
                <a:solidFill>
                  <a:schemeClr val="accent6"/>
                </a:solidFill>
                <a:latin typeface="+mj-lt"/>
              </a:rPr>
              <a:t>Burhanudin</a:t>
            </a:r>
            <a:endParaRPr lang="en-GB" sz="900" kern="0" dirty="0">
              <a:solidFill>
                <a:schemeClr val="accent6"/>
              </a:solidFill>
              <a:latin typeface="+mj-lt"/>
            </a:endParaRPr>
          </a:p>
        </p:txBody>
      </p:sp>
      <p:cxnSp>
        <p:nvCxnSpPr>
          <p:cNvPr id="83" name="Elbow Connector 82"/>
          <p:cNvCxnSpPr>
            <a:stCxn id="78" idx="0"/>
            <a:endCxn id="81" idx="1"/>
          </p:cNvCxnSpPr>
          <p:nvPr/>
        </p:nvCxnSpPr>
        <p:spPr>
          <a:xfrm rot="5400000" flipH="1" flipV="1">
            <a:off x="5646529" y="1623290"/>
            <a:ext cx="1127097" cy="348931"/>
          </a:xfrm>
          <a:prstGeom prst="bentConnector2">
            <a:avLst/>
          </a:prstGeom>
          <a:ln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Content Placeholder 2"/>
          <p:cNvSpPr txBox="1">
            <a:spLocks/>
          </p:cNvSpPr>
          <p:nvPr/>
        </p:nvSpPr>
        <p:spPr bwMode="auto">
          <a:xfrm>
            <a:off x="7490063" y="1983162"/>
            <a:ext cx="1114385" cy="306134"/>
          </a:xfrm>
          <a:prstGeom prst="rect">
            <a:avLst/>
          </a:prstGeom>
          <a:solidFill>
            <a:schemeClr val="accent6"/>
          </a:solidFill>
          <a:ln w="9525">
            <a:solidFill>
              <a:schemeClr val="accent6"/>
            </a:solidFill>
            <a:miter lim="800000"/>
            <a:headEnd/>
            <a:tailEnd/>
          </a:ln>
        </p:spPr>
        <p:txBody>
          <a:bodyPr wrap="square" lIns="36000" tIns="0" rIns="36000" bIns="0" anchor="ctr" anchorCtr="1">
            <a:noAutofit/>
          </a:bodyPr>
          <a:lstStyle/>
          <a:p>
            <a:pPr lvl="0" algn="ctr" defTabSz="914108" fontAlgn="base">
              <a:spcBef>
                <a:spcPct val="0"/>
              </a:spcBef>
              <a:defRPr/>
            </a:pPr>
            <a:r>
              <a:rPr lang="en-GB" sz="900" kern="0" dirty="0" err="1" smtClean="0">
                <a:solidFill>
                  <a:schemeClr val="bg1"/>
                </a:solidFill>
                <a:latin typeface="+mj-lt"/>
              </a:rPr>
              <a:t>Kabupaten</a:t>
            </a:r>
            <a:r>
              <a:rPr lang="en-GB" sz="900" kern="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GB" sz="900" b="1" kern="0" dirty="0" err="1" smtClean="0">
                <a:solidFill>
                  <a:schemeClr val="bg1"/>
                </a:solidFill>
                <a:latin typeface="+mj-lt"/>
              </a:rPr>
              <a:t>Pasuruan</a:t>
            </a:r>
            <a:endParaRPr kumimoji="0" lang="en-GB" sz="900" b="1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</a:endParaRPr>
          </a:p>
        </p:txBody>
      </p:sp>
      <p:sp>
        <p:nvSpPr>
          <p:cNvPr id="89" name="Content Placeholder 2"/>
          <p:cNvSpPr txBox="1">
            <a:spLocks/>
          </p:cNvSpPr>
          <p:nvPr/>
        </p:nvSpPr>
        <p:spPr bwMode="auto">
          <a:xfrm>
            <a:off x="7490063" y="2289295"/>
            <a:ext cx="1114385" cy="736451"/>
          </a:xfrm>
          <a:prstGeom prst="rect">
            <a:avLst/>
          </a:prstGeom>
          <a:noFill/>
          <a:ln w="9525">
            <a:solidFill>
              <a:schemeClr val="accent6"/>
            </a:solidFill>
            <a:miter lim="800000"/>
            <a:headEnd/>
            <a:tailEnd/>
          </a:ln>
        </p:spPr>
        <p:txBody>
          <a:bodyPr wrap="square" lIns="36000" tIns="0" rIns="36000" bIns="0" anchor="ctr" anchorCtr="0">
            <a:noAutofit/>
          </a:bodyPr>
          <a:lstStyle/>
          <a:p>
            <a:pPr marL="171450" indent="-171450" fontAlgn="b">
              <a:buFont typeface="Arial" panose="020B0604020202020204" pitchFamily="34" charset="0"/>
              <a:buChar char="•"/>
            </a:pPr>
            <a:r>
              <a:rPr lang="en-GB" sz="900" kern="0" dirty="0" err="1" smtClean="0">
                <a:solidFill>
                  <a:schemeClr val="accent6"/>
                </a:solidFill>
                <a:latin typeface="+mj-lt"/>
              </a:rPr>
              <a:t>Nurul</a:t>
            </a:r>
            <a:r>
              <a:rPr lang="en-GB" sz="900" kern="0" dirty="0" smtClean="0">
                <a:solidFill>
                  <a:schemeClr val="accent6"/>
                </a:solidFill>
                <a:latin typeface="+mj-lt"/>
              </a:rPr>
              <a:t> </a:t>
            </a:r>
            <a:r>
              <a:rPr lang="en-GB" sz="900" kern="0" dirty="0" err="1" smtClean="0">
                <a:solidFill>
                  <a:schemeClr val="accent6"/>
                </a:solidFill>
                <a:latin typeface="+mj-lt"/>
              </a:rPr>
              <a:t>Puspitaningrum</a:t>
            </a:r>
            <a:endParaRPr lang="en-GB" sz="900" kern="0" dirty="0">
              <a:solidFill>
                <a:schemeClr val="accent6"/>
              </a:solidFill>
              <a:latin typeface="+mj-lt"/>
            </a:endParaRPr>
          </a:p>
          <a:p>
            <a:pPr marL="171450" indent="-171450" fontAlgn="b">
              <a:buFont typeface="Arial" panose="020B0604020202020204" pitchFamily="34" charset="0"/>
              <a:buChar char="•"/>
            </a:pPr>
            <a:r>
              <a:rPr lang="en-GB" sz="900" kern="0" dirty="0" err="1">
                <a:solidFill>
                  <a:schemeClr val="accent6"/>
                </a:solidFill>
                <a:latin typeface="+mj-lt"/>
              </a:rPr>
              <a:t>Heru</a:t>
            </a:r>
            <a:r>
              <a:rPr lang="en-GB" sz="900" kern="0" dirty="0">
                <a:solidFill>
                  <a:schemeClr val="accent6"/>
                </a:solidFill>
                <a:latin typeface="+mj-lt"/>
              </a:rPr>
              <a:t> </a:t>
            </a:r>
            <a:r>
              <a:rPr lang="en-GB" sz="900" kern="0" dirty="0" err="1">
                <a:solidFill>
                  <a:schemeClr val="accent6"/>
                </a:solidFill>
                <a:latin typeface="+mj-lt"/>
              </a:rPr>
              <a:t>Widianto</a:t>
            </a:r>
            <a:endParaRPr lang="en-GB" sz="900" kern="0" dirty="0">
              <a:solidFill>
                <a:schemeClr val="accent6"/>
              </a:solidFill>
              <a:latin typeface="+mj-lt"/>
            </a:endParaRPr>
          </a:p>
          <a:p>
            <a:pPr marL="171450" indent="-171450" fontAlgn="b">
              <a:buFont typeface="Arial" panose="020B0604020202020204" pitchFamily="34" charset="0"/>
              <a:buChar char="•"/>
            </a:pPr>
            <a:r>
              <a:rPr lang="en-GB" sz="900" kern="0" dirty="0" err="1" smtClean="0">
                <a:solidFill>
                  <a:schemeClr val="accent6"/>
                </a:solidFill>
                <a:latin typeface="+mj-lt"/>
              </a:rPr>
              <a:t>Mokhamad</a:t>
            </a:r>
            <a:r>
              <a:rPr lang="en-GB" sz="900" kern="0" dirty="0" smtClean="0">
                <a:solidFill>
                  <a:schemeClr val="accent6"/>
                </a:solidFill>
                <a:latin typeface="+mj-lt"/>
              </a:rPr>
              <a:t> </a:t>
            </a:r>
            <a:r>
              <a:rPr lang="en-GB" sz="900" kern="0" dirty="0" err="1">
                <a:solidFill>
                  <a:schemeClr val="accent6"/>
                </a:solidFill>
                <a:latin typeface="+mj-lt"/>
              </a:rPr>
              <a:t>Kholid</a:t>
            </a:r>
            <a:r>
              <a:rPr lang="en-GB" sz="900" kern="0" dirty="0">
                <a:solidFill>
                  <a:schemeClr val="accent6"/>
                </a:solidFill>
                <a:latin typeface="+mj-lt"/>
              </a:rPr>
              <a:t>, </a:t>
            </a:r>
            <a:r>
              <a:rPr lang="en-GB" sz="900" kern="0" dirty="0" err="1">
                <a:solidFill>
                  <a:schemeClr val="accent6"/>
                </a:solidFill>
                <a:latin typeface="+mj-lt"/>
              </a:rPr>
              <a:t>S.P</a:t>
            </a:r>
            <a:r>
              <a:rPr lang="en-GB" sz="900" kern="0" dirty="0">
                <a:solidFill>
                  <a:schemeClr val="accent6"/>
                </a:solidFill>
                <a:latin typeface="+mj-lt"/>
              </a:rPr>
              <a:t>.</a:t>
            </a:r>
          </a:p>
        </p:txBody>
      </p:sp>
      <p:cxnSp>
        <p:nvCxnSpPr>
          <p:cNvPr id="90" name="Elbow Connector 89"/>
          <p:cNvCxnSpPr>
            <a:stCxn id="79" idx="0"/>
            <a:endCxn id="88" idx="1"/>
          </p:cNvCxnSpPr>
          <p:nvPr/>
        </p:nvCxnSpPr>
        <p:spPr>
          <a:xfrm rot="5400000" flipH="1" flipV="1">
            <a:off x="6551726" y="1764130"/>
            <a:ext cx="566238" cy="1310436"/>
          </a:xfrm>
          <a:prstGeom prst="bentConnector2">
            <a:avLst/>
          </a:prstGeom>
          <a:ln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Content Placeholder 2"/>
          <p:cNvSpPr txBox="1">
            <a:spLocks/>
          </p:cNvSpPr>
          <p:nvPr/>
        </p:nvSpPr>
        <p:spPr bwMode="auto">
          <a:xfrm>
            <a:off x="4588419" y="3222538"/>
            <a:ext cx="1114385" cy="205232"/>
          </a:xfrm>
          <a:prstGeom prst="rect">
            <a:avLst/>
          </a:prstGeom>
          <a:solidFill>
            <a:schemeClr val="accent6"/>
          </a:solidFill>
          <a:ln w="9525">
            <a:solidFill>
              <a:schemeClr val="accent6"/>
            </a:solidFill>
            <a:miter lim="800000"/>
            <a:headEnd/>
            <a:tailEnd/>
          </a:ln>
        </p:spPr>
        <p:txBody>
          <a:bodyPr wrap="square" lIns="36000" tIns="0" rIns="36000" bIns="0" anchor="ctr" anchorCtr="1">
            <a:noAutofit/>
          </a:bodyPr>
          <a:lstStyle/>
          <a:p>
            <a:pPr lvl="0" algn="ctr" defTabSz="914108" fontAlgn="base">
              <a:spcBef>
                <a:spcPct val="0"/>
              </a:spcBef>
              <a:defRPr/>
            </a:pPr>
            <a:r>
              <a:rPr lang="en-GB" sz="900" kern="0" dirty="0" smtClean="0">
                <a:solidFill>
                  <a:schemeClr val="bg1"/>
                </a:solidFill>
                <a:latin typeface="+mj-lt"/>
              </a:rPr>
              <a:t>Kota </a:t>
            </a:r>
            <a:r>
              <a:rPr lang="en-GB" sz="900" b="1" kern="0" dirty="0" smtClean="0">
                <a:solidFill>
                  <a:schemeClr val="bg1"/>
                </a:solidFill>
                <a:latin typeface="+mj-lt"/>
              </a:rPr>
              <a:t>Yogyakarta</a:t>
            </a:r>
            <a:endParaRPr kumimoji="0" lang="en-GB" sz="900" b="1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</a:endParaRPr>
          </a:p>
        </p:txBody>
      </p:sp>
      <p:sp>
        <p:nvSpPr>
          <p:cNvPr id="98" name="Content Placeholder 2"/>
          <p:cNvSpPr txBox="1">
            <a:spLocks/>
          </p:cNvSpPr>
          <p:nvPr/>
        </p:nvSpPr>
        <p:spPr bwMode="auto">
          <a:xfrm>
            <a:off x="4588419" y="3427770"/>
            <a:ext cx="1114385" cy="1369785"/>
          </a:xfrm>
          <a:prstGeom prst="rect">
            <a:avLst/>
          </a:prstGeom>
          <a:noFill/>
          <a:ln w="9525">
            <a:solidFill>
              <a:schemeClr val="accent6"/>
            </a:solidFill>
            <a:miter lim="800000"/>
            <a:headEnd/>
            <a:tailEnd/>
          </a:ln>
        </p:spPr>
        <p:txBody>
          <a:bodyPr wrap="square" lIns="36000" tIns="0" rIns="36000" bIns="0" anchor="ctr" anchorCtr="0">
            <a:noAutofit/>
          </a:bodyPr>
          <a:lstStyle/>
          <a:p>
            <a:pPr marL="171450" lvl="0" indent="-171450" defTabSz="914108" fontAlgn="base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sz="900" kern="0" dirty="0" err="1">
                <a:solidFill>
                  <a:schemeClr val="accent6"/>
                </a:solidFill>
                <a:latin typeface="+mj-lt"/>
              </a:rPr>
              <a:t>Baskoro</a:t>
            </a:r>
            <a:endParaRPr lang="en-GB" sz="900" kern="0" dirty="0">
              <a:solidFill>
                <a:schemeClr val="accent6"/>
              </a:solidFill>
              <a:latin typeface="+mj-lt"/>
            </a:endParaRPr>
          </a:p>
          <a:p>
            <a:pPr marL="171450" lvl="0" indent="-171450" defTabSz="914108" fontAlgn="base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sz="900" kern="0" dirty="0" err="1">
                <a:solidFill>
                  <a:schemeClr val="accent6"/>
                </a:solidFill>
                <a:latin typeface="+mj-lt"/>
              </a:rPr>
              <a:t>Arifin</a:t>
            </a:r>
            <a:r>
              <a:rPr lang="en-GB" sz="900" kern="0" dirty="0">
                <a:solidFill>
                  <a:schemeClr val="accent6"/>
                </a:solidFill>
                <a:latin typeface="+mj-lt"/>
              </a:rPr>
              <a:t> </a:t>
            </a:r>
            <a:r>
              <a:rPr lang="en-GB" sz="900" kern="0" dirty="0" err="1">
                <a:solidFill>
                  <a:schemeClr val="accent6"/>
                </a:solidFill>
                <a:latin typeface="+mj-lt"/>
              </a:rPr>
              <a:t>Nur</a:t>
            </a:r>
            <a:r>
              <a:rPr lang="en-GB" sz="900" kern="0" dirty="0">
                <a:solidFill>
                  <a:schemeClr val="accent6"/>
                </a:solidFill>
                <a:latin typeface="+mj-lt"/>
              </a:rPr>
              <a:t> Muhammad, </a:t>
            </a:r>
            <a:r>
              <a:rPr lang="en-GB" sz="900" kern="0" dirty="0" err="1">
                <a:solidFill>
                  <a:schemeClr val="accent6"/>
                </a:solidFill>
                <a:latin typeface="+mj-lt"/>
              </a:rPr>
              <a:t>M.T</a:t>
            </a:r>
            <a:r>
              <a:rPr lang="en-GB" sz="900" kern="0" dirty="0">
                <a:solidFill>
                  <a:schemeClr val="accent6"/>
                </a:solidFill>
                <a:latin typeface="+mj-lt"/>
              </a:rPr>
              <a:t>.</a:t>
            </a:r>
          </a:p>
          <a:p>
            <a:pPr marL="171450" lvl="0" indent="-171450" defTabSz="914108" fontAlgn="base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sz="900" kern="0" dirty="0" err="1">
                <a:solidFill>
                  <a:schemeClr val="accent6"/>
                </a:solidFill>
                <a:latin typeface="+mj-lt"/>
              </a:rPr>
              <a:t>Lusiningsih</a:t>
            </a:r>
            <a:r>
              <a:rPr lang="en-GB" sz="900" kern="0" dirty="0">
                <a:solidFill>
                  <a:schemeClr val="accent6"/>
                </a:solidFill>
                <a:latin typeface="+mj-lt"/>
              </a:rPr>
              <a:t>, S.E., </a:t>
            </a:r>
            <a:r>
              <a:rPr lang="en-GB" sz="900" kern="0" dirty="0" err="1">
                <a:solidFill>
                  <a:schemeClr val="accent6"/>
                </a:solidFill>
                <a:latin typeface="+mj-lt"/>
              </a:rPr>
              <a:t>M.Si</a:t>
            </a:r>
            <a:r>
              <a:rPr lang="en-GB" sz="900" kern="0" dirty="0" smtClean="0">
                <a:solidFill>
                  <a:schemeClr val="accent6"/>
                </a:solidFill>
                <a:latin typeface="+mj-lt"/>
              </a:rPr>
              <a:t>.</a:t>
            </a:r>
            <a:endParaRPr lang="en-GB" sz="900" kern="0" dirty="0">
              <a:solidFill>
                <a:schemeClr val="accent6"/>
              </a:solidFill>
              <a:latin typeface="+mj-lt"/>
            </a:endParaRPr>
          </a:p>
        </p:txBody>
      </p:sp>
      <p:cxnSp>
        <p:nvCxnSpPr>
          <p:cNvPr id="99" name="Elbow Connector 98"/>
          <p:cNvCxnSpPr>
            <a:stCxn id="77" idx="4"/>
            <a:endCxn id="97" idx="1"/>
          </p:cNvCxnSpPr>
          <p:nvPr/>
        </p:nvCxnSpPr>
        <p:spPr>
          <a:xfrm rot="16200000" flipH="1">
            <a:off x="4248946" y="2985681"/>
            <a:ext cx="465372" cy="213574"/>
          </a:xfrm>
          <a:prstGeom prst="bentConnector2">
            <a:avLst/>
          </a:prstGeom>
          <a:ln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Oval 58"/>
          <p:cNvSpPr/>
          <p:nvPr/>
        </p:nvSpPr>
        <p:spPr bwMode="ltGray">
          <a:xfrm>
            <a:off x="5767932" y="2715767"/>
            <a:ext cx="144015" cy="144015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 err="1" smtClean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60" name="Content Placeholder 2"/>
          <p:cNvSpPr txBox="1">
            <a:spLocks/>
          </p:cNvSpPr>
          <p:nvPr/>
        </p:nvSpPr>
        <p:spPr bwMode="auto">
          <a:xfrm>
            <a:off x="6053514" y="3222538"/>
            <a:ext cx="1114385" cy="205232"/>
          </a:xfrm>
          <a:prstGeom prst="rect">
            <a:avLst/>
          </a:prstGeom>
          <a:solidFill>
            <a:schemeClr val="accent6"/>
          </a:solidFill>
          <a:ln w="9525">
            <a:solidFill>
              <a:schemeClr val="accent6"/>
            </a:solidFill>
            <a:miter lim="800000"/>
            <a:headEnd/>
            <a:tailEnd/>
          </a:ln>
        </p:spPr>
        <p:txBody>
          <a:bodyPr wrap="square" lIns="36000" tIns="0" rIns="36000" bIns="0" anchor="ctr" anchorCtr="1">
            <a:noAutofit/>
          </a:bodyPr>
          <a:lstStyle/>
          <a:p>
            <a:pPr lvl="0" algn="ctr" defTabSz="914108" fontAlgn="base">
              <a:spcBef>
                <a:spcPct val="0"/>
              </a:spcBef>
              <a:defRPr/>
            </a:pPr>
            <a:r>
              <a:rPr lang="en-GB" sz="900" kern="0" dirty="0" smtClean="0">
                <a:solidFill>
                  <a:schemeClr val="bg1"/>
                </a:solidFill>
                <a:latin typeface="+mj-lt"/>
              </a:rPr>
              <a:t>Kota </a:t>
            </a:r>
            <a:r>
              <a:rPr lang="en-GB" sz="900" b="1" kern="0" dirty="0" smtClean="0">
                <a:solidFill>
                  <a:schemeClr val="bg1"/>
                </a:solidFill>
                <a:latin typeface="+mj-lt"/>
              </a:rPr>
              <a:t>Kediri</a:t>
            </a:r>
            <a:endParaRPr kumimoji="0" lang="en-GB" sz="900" b="1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</a:endParaRPr>
          </a:p>
        </p:txBody>
      </p:sp>
      <p:sp>
        <p:nvSpPr>
          <p:cNvPr id="61" name="Content Placeholder 2"/>
          <p:cNvSpPr txBox="1">
            <a:spLocks/>
          </p:cNvSpPr>
          <p:nvPr/>
        </p:nvSpPr>
        <p:spPr bwMode="auto">
          <a:xfrm>
            <a:off x="6053514" y="3427771"/>
            <a:ext cx="1114385" cy="947113"/>
          </a:xfrm>
          <a:prstGeom prst="rect">
            <a:avLst/>
          </a:prstGeom>
          <a:noFill/>
          <a:ln w="9525">
            <a:solidFill>
              <a:schemeClr val="accent6"/>
            </a:solidFill>
            <a:miter lim="800000"/>
            <a:headEnd/>
            <a:tailEnd/>
          </a:ln>
        </p:spPr>
        <p:txBody>
          <a:bodyPr wrap="square" lIns="36000" tIns="0" rIns="36000" bIns="0" anchor="ctr" anchorCtr="0">
            <a:noAutofit/>
          </a:bodyPr>
          <a:lstStyle/>
          <a:p>
            <a:pPr marL="171450" indent="-171450" defTabSz="914108" fontAlgn="base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sz="900" kern="0" dirty="0" err="1">
                <a:solidFill>
                  <a:schemeClr val="accent6"/>
                </a:solidFill>
                <a:latin typeface="+mj-lt"/>
              </a:rPr>
              <a:t>Ringga</a:t>
            </a:r>
            <a:endParaRPr lang="en-GB" sz="900" kern="0" dirty="0">
              <a:solidFill>
                <a:schemeClr val="accent6"/>
              </a:solidFill>
              <a:latin typeface="+mj-lt"/>
            </a:endParaRPr>
          </a:p>
          <a:p>
            <a:pPr marL="171450" indent="-171450" defTabSz="914108" fontAlgn="base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sz="900" kern="0" dirty="0" err="1">
                <a:solidFill>
                  <a:schemeClr val="accent6"/>
                </a:solidFill>
                <a:latin typeface="+mj-lt"/>
              </a:rPr>
              <a:t>Mukhlis</a:t>
            </a:r>
            <a:endParaRPr lang="en-GB" sz="900" kern="0" dirty="0">
              <a:solidFill>
                <a:schemeClr val="accent6"/>
              </a:solidFill>
              <a:latin typeface="+mj-lt"/>
            </a:endParaRPr>
          </a:p>
          <a:p>
            <a:pPr marL="171450" indent="-171450" defTabSz="914108" fontAlgn="base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sz="900" kern="0" dirty="0" err="1">
                <a:solidFill>
                  <a:schemeClr val="accent6"/>
                </a:solidFill>
                <a:latin typeface="+mj-lt"/>
              </a:rPr>
              <a:t>Yudi</a:t>
            </a:r>
            <a:r>
              <a:rPr lang="en-GB" sz="900" kern="0" dirty="0">
                <a:solidFill>
                  <a:schemeClr val="accent6"/>
                </a:solidFill>
                <a:latin typeface="+mj-lt"/>
              </a:rPr>
              <a:t> </a:t>
            </a:r>
            <a:r>
              <a:rPr lang="en-GB" sz="900" kern="0" dirty="0" err="1" smtClean="0">
                <a:solidFill>
                  <a:schemeClr val="accent6"/>
                </a:solidFill>
                <a:latin typeface="+mj-lt"/>
              </a:rPr>
              <a:t>Santosa</a:t>
            </a:r>
            <a:endParaRPr lang="en-GB" sz="900" kern="0" dirty="0" smtClean="0">
              <a:solidFill>
                <a:schemeClr val="accent6"/>
              </a:solidFill>
              <a:latin typeface="+mj-lt"/>
            </a:endParaRPr>
          </a:p>
          <a:p>
            <a:pPr marL="171450" indent="-171450" defTabSz="914108" fontAlgn="base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sz="900" kern="0" dirty="0" smtClean="0">
                <a:solidFill>
                  <a:schemeClr val="accent6"/>
                </a:solidFill>
                <a:latin typeface="+mj-lt"/>
              </a:rPr>
              <a:t>Muhammad </a:t>
            </a:r>
            <a:r>
              <a:rPr lang="en-GB" sz="900" kern="0" dirty="0" err="1" smtClean="0">
                <a:solidFill>
                  <a:schemeClr val="accent6"/>
                </a:solidFill>
                <a:latin typeface="+mj-lt"/>
              </a:rPr>
              <a:t>Muklis</a:t>
            </a:r>
            <a:endParaRPr lang="en-GB" sz="900" kern="0" dirty="0">
              <a:solidFill>
                <a:schemeClr val="accent6"/>
              </a:solidFill>
              <a:latin typeface="+mj-lt"/>
            </a:endParaRPr>
          </a:p>
        </p:txBody>
      </p:sp>
      <p:cxnSp>
        <p:nvCxnSpPr>
          <p:cNvPr id="65" name="Elbow Connector 64"/>
          <p:cNvCxnSpPr>
            <a:stCxn id="59" idx="4"/>
            <a:endCxn id="60" idx="1"/>
          </p:cNvCxnSpPr>
          <p:nvPr/>
        </p:nvCxnSpPr>
        <p:spPr>
          <a:xfrm rot="16200000" flipH="1">
            <a:off x="5714041" y="2985681"/>
            <a:ext cx="465372" cy="213574"/>
          </a:xfrm>
          <a:prstGeom prst="bentConnector2">
            <a:avLst/>
          </a:prstGeom>
          <a:ln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06936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624742" y="1203026"/>
            <a:ext cx="4055954" cy="2792141"/>
            <a:chOff x="3166210" y="5292394"/>
            <a:chExt cx="940668" cy="647561"/>
          </a:xfrm>
          <a:solidFill>
            <a:schemeClr val="bg1">
              <a:lumMod val="85000"/>
            </a:schemeClr>
          </a:solidFill>
        </p:grpSpPr>
        <p:sp>
          <p:nvSpPr>
            <p:cNvPr id="43" name="Freeform 55"/>
            <p:cNvSpPr>
              <a:spLocks/>
            </p:cNvSpPr>
            <p:nvPr/>
          </p:nvSpPr>
          <p:spPr bwMode="auto">
            <a:xfrm>
              <a:off x="3517868" y="5808016"/>
              <a:ext cx="72950" cy="69761"/>
            </a:xfrm>
            <a:custGeom>
              <a:avLst/>
              <a:gdLst>
                <a:gd name="T0" fmla="*/ 39 w 39"/>
                <a:gd name="T1" fmla="*/ 5 h 46"/>
                <a:gd name="T2" fmla="*/ 21 w 39"/>
                <a:gd name="T3" fmla="*/ 0 h 46"/>
                <a:gd name="T4" fmla="*/ 7 w 39"/>
                <a:gd name="T5" fmla="*/ 6 h 46"/>
                <a:gd name="T6" fmla="*/ 4 w 39"/>
                <a:gd name="T7" fmla="*/ 13 h 46"/>
                <a:gd name="T8" fmla="*/ 0 w 39"/>
                <a:gd name="T9" fmla="*/ 30 h 46"/>
                <a:gd name="T10" fmla="*/ 2 w 39"/>
                <a:gd name="T11" fmla="*/ 46 h 46"/>
                <a:gd name="T12" fmla="*/ 27 w 39"/>
                <a:gd name="T13" fmla="*/ 40 h 46"/>
                <a:gd name="T14" fmla="*/ 39 w 39"/>
                <a:gd name="T15" fmla="*/ 27 h 46"/>
                <a:gd name="T16" fmla="*/ 39 w 39"/>
                <a:gd name="T17" fmla="*/ 5 h 4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39"/>
                <a:gd name="T28" fmla="*/ 0 h 46"/>
                <a:gd name="T29" fmla="*/ 39 w 39"/>
                <a:gd name="T30" fmla="*/ 46 h 4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39" h="46">
                  <a:moveTo>
                    <a:pt x="39" y="5"/>
                  </a:moveTo>
                  <a:lnTo>
                    <a:pt x="21" y="0"/>
                  </a:lnTo>
                  <a:lnTo>
                    <a:pt x="7" y="6"/>
                  </a:lnTo>
                  <a:lnTo>
                    <a:pt x="4" y="13"/>
                  </a:lnTo>
                  <a:lnTo>
                    <a:pt x="0" y="30"/>
                  </a:lnTo>
                  <a:lnTo>
                    <a:pt x="2" y="46"/>
                  </a:lnTo>
                  <a:lnTo>
                    <a:pt x="27" y="40"/>
                  </a:lnTo>
                  <a:lnTo>
                    <a:pt x="39" y="27"/>
                  </a:lnTo>
                  <a:lnTo>
                    <a:pt x="39" y="5"/>
                  </a:lnTo>
                  <a:close/>
                </a:path>
              </a:pathLst>
            </a:custGeom>
            <a:grpFill/>
            <a:ln w="12700" cmpd="sng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44" name="Freeform 56"/>
            <p:cNvSpPr>
              <a:spLocks/>
            </p:cNvSpPr>
            <p:nvPr/>
          </p:nvSpPr>
          <p:spPr bwMode="auto">
            <a:xfrm>
              <a:off x="3375708" y="5695793"/>
              <a:ext cx="87915" cy="80376"/>
            </a:xfrm>
            <a:custGeom>
              <a:avLst/>
              <a:gdLst>
                <a:gd name="T0" fmla="*/ 0 w 47"/>
                <a:gd name="T1" fmla="*/ 6 h 53"/>
                <a:gd name="T2" fmla="*/ 21 w 47"/>
                <a:gd name="T3" fmla="*/ 0 h 53"/>
                <a:gd name="T4" fmla="*/ 38 w 47"/>
                <a:gd name="T5" fmla="*/ 8 h 53"/>
                <a:gd name="T6" fmla="*/ 43 w 47"/>
                <a:gd name="T7" fmla="*/ 14 h 53"/>
                <a:gd name="T8" fmla="*/ 47 w 47"/>
                <a:gd name="T9" fmla="*/ 35 h 53"/>
                <a:gd name="T10" fmla="*/ 43 w 47"/>
                <a:gd name="T11" fmla="*/ 53 h 53"/>
                <a:gd name="T12" fmla="*/ 14 w 47"/>
                <a:gd name="T13" fmla="*/ 46 h 53"/>
                <a:gd name="T14" fmla="*/ 0 w 47"/>
                <a:gd name="T15" fmla="*/ 30 h 53"/>
                <a:gd name="T16" fmla="*/ 0 w 47"/>
                <a:gd name="T17" fmla="*/ 6 h 5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47"/>
                <a:gd name="T28" fmla="*/ 0 h 53"/>
                <a:gd name="T29" fmla="*/ 47 w 47"/>
                <a:gd name="T30" fmla="*/ 53 h 53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47" h="53">
                  <a:moveTo>
                    <a:pt x="0" y="6"/>
                  </a:moveTo>
                  <a:lnTo>
                    <a:pt x="21" y="0"/>
                  </a:lnTo>
                  <a:lnTo>
                    <a:pt x="38" y="8"/>
                  </a:lnTo>
                  <a:lnTo>
                    <a:pt x="43" y="14"/>
                  </a:lnTo>
                  <a:lnTo>
                    <a:pt x="47" y="35"/>
                  </a:lnTo>
                  <a:lnTo>
                    <a:pt x="43" y="53"/>
                  </a:lnTo>
                  <a:lnTo>
                    <a:pt x="14" y="46"/>
                  </a:lnTo>
                  <a:lnTo>
                    <a:pt x="0" y="30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12700" cmpd="sng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45" name="Freeform 57"/>
            <p:cNvSpPr>
              <a:spLocks/>
            </p:cNvSpPr>
            <p:nvPr/>
          </p:nvSpPr>
          <p:spPr bwMode="auto">
            <a:xfrm>
              <a:off x="3287794" y="5575986"/>
              <a:ext cx="84173" cy="97058"/>
            </a:xfrm>
            <a:custGeom>
              <a:avLst/>
              <a:gdLst>
                <a:gd name="T0" fmla="*/ 45 w 45"/>
                <a:gd name="T1" fmla="*/ 8 h 64"/>
                <a:gd name="T2" fmla="*/ 24 w 45"/>
                <a:gd name="T3" fmla="*/ 0 h 64"/>
                <a:gd name="T4" fmla="*/ 8 w 45"/>
                <a:gd name="T5" fmla="*/ 10 h 64"/>
                <a:gd name="T6" fmla="*/ 3 w 45"/>
                <a:gd name="T7" fmla="*/ 19 h 64"/>
                <a:gd name="T8" fmla="*/ 0 w 45"/>
                <a:gd name="T9" fmla="*/ 42 h 64"/>
                <a:gd name="T10" fmla="*/ 3 w 45"/>
                <a:gd name="T11" fmla="*/ 64 h 64"/>
                <a:gd name="T12" fmla="*/ 33 w 45"/>
                <a:gd name="T13" fmla="*/ 55 h 64"/>
                <a:gd name="T14" fmla="*/ 45 w 45"/>
                <a:gd name="T15" fmla="*/ 39 h 64"/>
                <a:gd name="T16" fmla="*/ 45 w 45"/>
                <a:gd name="T17" fmla="*/ 8 h 6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45"/>
                <a:gd name="T28" fmla="*/ 0 h 64"/>
                <a:gd name="T29" fmla="*/ 45 w 45"/>
                <a:gd name="T30" fmla="*/ 64 h 6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45" h="64">
                  <a:moveTo>
                    <a:pt x="45" y="8"/>
                  </a:moveTo>
                  <a:lnTo>
                    <a:pt x="24" y="0"/>
                  </a:lnTo>
                  <a:lnTo>
                    <a:pt x="8" y="10"/>
                  </a:lnTo>
                  <a:lnTo>
                    <a:pt x="3" y="19"/>
                  </a:lnTo>
                  <a:lnTo>
                    <a:pt x="0" y="42"/>
                  </a:lnTo>
                  <a:lnTo>
                    <a:pt x="3" y="64"/>
                  </a:lnTo>
                  <a:lnTo>
                    <a:pt x="33" y="55"/>
                  </a:lnTo>
                  <a:lnTo>
                    <a:pt x="45" y="39"/>
                  </a:lnTo>
                  <a:lnTo>
                    <a:pt x="45" y="8"/>
                  </a:lnTo>
                  <a:close/>
                </a:path>
              </a:pathLst>
            </a:custGeom>
            <a:grpFill/>
            <a:ln w="12700" cmpd="sng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46" name="Freeform 58"/>
            <p:cNvSpPr>
              <a:spLocks/>
            </p:cNvSpPr>
            <p:nvPr/>
          </p:nvSpPr>
          <p:spPr bwMode="auto">
            <a:xfrm>
              <a:off x="3218585" y="5466796"/>
              <a:ext cx="84173" cy="97058"/>
            </a:xfrm>
            <a:custGeom>
              <a:avLst/>
              <a:gdLst>
                <a:gd name="T0" fmla="*/ 45 w 45"/>
                <a:gd name="T1" fmla="*/ 58 h 64"/>
                <a:gd name="T2" fmla="*/ 25 w 45"/>
                <a:gd name="T3" fmla="*/ 64 h 64"/>
                <a:gd name="T4" fmla="*/ 9 w 45"/>
                <a:gd name="T5" fmla="*/ 54 h 64"/>
                <a:gd name="T6" fmla="*/ 4 w 45"/>
                <a:gd name="T7" fmla="*/ 46 h 64"/>
                <a:gd name="T8" fmla="*/ 0 w 45"/>
                <a:gd name="T9" fmla="*/ 22 h 64"/>
                <a:gd name="T10" fmla="*/ 2 w 45"/>
                <a:gd name="T11" fmla="*/ 0 h 64"/>
                <a:gd name="T12" fmla="*/ 31 w 45"/>
                <a:gd name="T13" fmla="*/ 9 h 64"/>
                <a:gd name="T14" fmla="*/ 45 w 45"/>
                <a:gd name="T15" fmla="*/ 27 h 64"/>
                <a:gd name="T16" fmla="*/ 45 w 45"/>
                <a:gd name="T17" fmla="*/ 58 h 6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45"/>
                <a:gd name="T28" fmla="*/ 0 h 64"/>
                <a:gd name="T29" fmla="*/ 45 w 45"/>
                <a:gd name="T30" fmla="*/ 64 h 6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45" h="64">
                  <a:moveTo>
                    <a:pt x="45" y="58"/>
                  </a:moveTo>
                  <a:lnTo>
                    <a:pt x="25" y="64"/>
                  </a:lnTo>
                  <a:lnTo>
                    <a:pt x="9" y="54"/>
                  </a:lnTo>
                  <a:lnTo>
                    <a:pt x="4" y="46"/>
                  </a:lnTo>
                  <a:lnTo>
                    <a:pt x="0" y="22"/>
                  </a:lnTo>
                  <a:lnTo>
                    <a:pt x="2" y="0"/>
                  </a:lnTo>
                  <a:lnTo>
                    <a:pt x="31" y="9"/>
                  </a:lnTo>
                  <a:lnTo>
                    <a:pt x="45" y="27"/>
                  </a:lnTo>
                  <a:lnTo>
                    <a:pt x="45" y="58"/>
                  </a:lnTo>
                  <a:close/>
                </a:path>
              </a:pathLst>
            </a:custGeom>
            <a:grpFill/>
            <a:ln w="12700" cmpd="sng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47" name="Freeform 59"/>
            <p:cNvSpPr>
              <a:spLocks/>
            </p:cNvSpPr>
            <p:nvPr/>
          </p:nvSpPr>
          <p:spPr bwMode="auto">
            <a:xfrm>
              <a:off x="3166210" y="5292394"/>
              <a:ext cx="785619" cy="647561"/>
            </a:xfrm>
            <a:custGeom>
              <a:avLst/>
              <a:gdLst>
                <a:gd name="T0" fmla="*/ 7 w 420"/>
                <a:gd name="T1" fmla="*/ 0 h 427"/>
                <a:gd name="T2" fmla="*/ 40 w 420"/>
                <a:gd name="T3" fmla="*/ 18 h 427"/>
                <a:gd name="T4" fmla="*/ 65 w 420"/>
                <a:gd name="T5" fmla="*/ 15 h 427"/>
                <a:gd name="T6" fmla="*/ 87 w 420"/>
                <a:gd name="T7" fmla="*/ 18 h 427"/>
                <a:gd name="T8" fmla="*/ 114 w 420"/>
                <a:gd name="T9" fmla="*/ 57 h 427"/>
                <a:gd name="T10" fmla="*/ 115 w 420"/>
                <a:gd name="T11" fmla="*/ 78 h 427"/>
                <a:gd name="T12" fmla="*/ 141 w 420"/>
                <a:gd name="T13" fmla="*/ 92 h 427"/>
                <a:gd name="T14" fmla="*/ 166 w 420"/>
                <a:gd name="T15" fmla="*/ 90 h 427"/>
                <a:gd name="T16" fmla="*/ 176 w 420"/>
                <a:gd name="T17" fmla="*/ 108 h 427"/>
                <a:gd name="T18" fmla="*/ 190 w 420"/>
                <a:gd name="T19" fmla="*/ 110 h 427"/>
                <a:gd name="T20" fmla="*/ 202 w 420"/>
                <a:gd name="T21" fmla="*/ 126 h 427"/>
                <a:gd name="T22" fmla="*/ 220 w 420"/>
                <a:gd name="T23" fmla="*/ 127 h 427"/>
                <a:gd name="T24" fmla="*/ 234 w 420"/>
                <a:gd name="T25" fmla="*/ 147 h 427"/>
                <a:gd name="T26" fmla="*/ 258 w 420"/>
                <a:gd name="T27" fmla="*/ 156 h 427"/>
                <a:gd name="T28" fmla="*/ 265 w 420"/>
                <a:gd name="T29" fmla="*/ 174 h 427"/>
                <a:gd name="T30" fmla="*/ 296 w 420"/>
                <a:gd name="T31" fmla="*/ 174 h 427"/>
                <a:gd name="T32" fmla="*/ 319 w 420"/>
                <a:gd name="T33" fmla="*/ 187 h 427"/>
                <a:gd name="T34" fmla="*/ 333 w 420"/>
                <a:gd name="T35" fmla="*/ 211 h 427"/>
                <a:gd name="T36" fmla="*/ 316 w 420"/>
                <a:gd name="T37" fmla="*/ 214 h 427"/>
                <a:gd name="T38" fmla="*/ 307 w 420"/>
                <a:gd name="T39" fmla="*/ 224 h 427"/>
                <a:gd name="T40" fmla="*/ 345 w 420"/>
                <a:gd name="T41" fmla="*/ 237 h 427"/>
                <a:gd name="T42" fmla="*/ 354 w 420"/>
                <a:gd name="T43" fmla="*/ 255 h 427"/>
                <a:gd name="T44" fmla="*/ 370 w 420"/>
                <a:gd name="T45" fmla="*/ 271 h 427"/>
                <a:gd name="T46" fmla="*/ 371 w 420"/>
                <a:gd name="T47" fmla="*/ 284 h 427"/>
                <a:gd name="T48" fmla="*/ 385 w 420"/>
                <a:gd name="T49" fmla="*/ 285 h 427"/>
                <a:gd name="T50" fmla="*/ 420 w 420"/>
                <a:gd name="T51" fmla="*/ 309 h 427"/>
                <a:gd name="T52" fmla="*/ 410 w 420"/>
                <a:gd name="T53" fmla="*/ 322 h 427"/>
                <a:gd name="T54" fmla="*/ 411 w 420"/>
                <a:gd name="T55" fmla="*/ 337 h 427"/>
                <a:gd name="T56" fmla="*/ 418 w 420"/>
                <a:gd name="T57" fmla="*/ 348 h 427"/>
                <a:gd name="T58" fmla="*/ 420 w 420"/>
                <a:gd name="T59" fmla="*/ 407 h 427"/>
                <a:gd name="T60" fmla="*/ 399 w 420"/>
                <a:gd name="T61" fmla="*/ 404 h 427"/>
                <a:gd name="T62" fmla="*/ 380 w 420"/>
                <a:gd name="T63" fmla="*/ 404 h 427"/>
                <a:gd name="T64" fmla="*/ 380 w 420"/>
                <a:gd name="T65" fmla="*/ 427 h 427"/>
                <a:gd name="T66" fmla="*/ 347 w 420"/>
                <a:gd name="T67" fmla="*/ 403 h 427"/>
                <a:gd name="T68" fmla="*/ 293 w 420"/>
                <a:gd name="T69" fmla="*/ 375 h 427"/>
                <a:gd name="T70" fmla="*/ 262 w 420"/>
                <a:gd name="T71" fmla="*/ 337 h 427"/>
                <a:gd name="T72" fmla="*/ 215 w 420"/>
                <a:gd name="T73" fmla="*/ 301 h 427"/>
                <a:gd name="T74" fmla="*/ 202 w 420"/>
                <a:gd name="T75" fmla="*/ 253 h 427"/>
                <a:gd name="T76" fmla="*/ 176 w 420"/>
                <a:gd name="T77" fmla="*/ 234 h 427"/>
                <a:gd name="T78" fmla="*/ 152 w 420"/>
                <a:gd name="T79" fmla="*/ 203 h 427"/>
                <a:gd name="T80" fmla="*/ 155 w 420"/>
                <a:gd name="T81" fmla="*/ 173 h 427"/>
                <a:gd name="T82" fmla="*/ 100 w 420"/>
                <a:gd name="T83" fmla="*/ 132 h 427"/>
                <a:gd name="T84" fmla="*/ 98 w 420"/>
                <a:gd name="T85" fmla="*/ 113 h 427"/>
                <a:gd name="T86" fmla="*/ 87 w 420"/>
                <a:gd name="T87" fmla="*/ 99 h 427"/>
                <a:gd name="T88" fmla="*/ 58 w 420"/>
                <a:gd name="T89" fmla="*/ 100 h 427"/>
                <a:gd name="T90" fmla="*/ 51 w 420"/>
                <a:gd name="T91" fmla="*/ 86 h 427"/>
                <a:gd name="T92" fmla="*/ 2 w 420"/>
                <a:gd name="T93" fmla="*/ 37 h 427"/>
                <a:gd name="T94" fmla="*/ 0 w 420"/>
                <a:gd name="T95" fmla="*/ 21 h 427"/>
                <a:gd name="T96" fmla="*/ 7 w 420"/>
                <a:gd name="T97" fmla="*/ 0 h 427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420"/>
                <a:gd name="T148" fmla="*/ 0 h 427"/>
                <a:gd name="T149" fmla="*/ 420 w 420"/>
                <a:gd name="T150" fmla="*/ 427 h 427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420" h="427">
                  <a:moveTo>
                    <a:pt x="7" y="0"/>
                  </a:moveTo>
                  <a:lnTo>
                    <a:pt x="40" y="18"/>
                  </a:lnTo>
                  <a:lnTo>
                    <a:pt x="65" y="15"/>
                  </a:lnTo>
                  <a:lnTo>
                    <a:pt x="87" y="18"/>
                  </a:lnTo>
                  <a:lnTo>
                    <a:pt x="114" y="57"/>
                  </a:lnTo>
                  <a:lnTo>
                    <a:pt x="115" y="78"/>
                  </a:lnTo>
                  <a:lnTo>
                    <a:pt x="141" y="92"/>
                  </a:lnTo>
                  <a:lnTo>
                    <a:pt x="166" y="90"/>
                  </a:lnTo>
                  <a:lnTo>
                    <a:pt x="176" y="108"/>
                  </a:lnTo>
                  <a:lnTo>
                    <a:pt x="190" y="110"/>
                  </a:lnTo>
                  <a:lnTo>
                    <a:pt x="202" y="126"/>
                  </a:lnTo>
                  <a:lnTo>
                    <a:pt x="220" y="127"/>
                  </a:lnTo>
                  <a:lnTo>
                    <a:pt x="234" y="147"/>
                  </a:lnTo>
                  <a:lnTo>
                    <a:pt x="258" y="156"/>
                  </a:lnTo>
                  <a:lnTo>
                    <a:pt x="265" y="174"/>
                  </a:lnTo>
                  <a:lnTo>
                    <a:pt x="296" y="174"/>
                  </a:lnTo>
                  <a:lnTo>
                    <a:pt x="319" y="187"/>
                  </a:lnTo>
                  <a:lnTo>
                    <a:pt x="333" y="211"/>
                  </a:lnTo>
                  <a:lnTo>
                    <a:pt x="316" y="214"/>
                  </a:lnTo>
                  <a:lnTo>
                    <a:pt x="307" y="224"/>
                  </a:lnTo>
                  <a:lnTo>
                    <a:pt x="345" y="237"/>
                  </a:lnTo>
                  <a:lnTo>
                    <a:pt x="354" y="255"/>
                  </a:lnTo>
                  <a:lnTo>
                    <a:pt x="370" y="271"/>
                  </a:lnTo>
                  <a:lnTo>
                    <a:pt x="371" y="284"/>
                  </a:lnTo>
                  <a:lnTo>
                    <a:pt x="385" y="285"/>
                  </a:lnTo>
                  <a:lnTo>
                    <a:pt x="420" y="309"/>
                  </a:lnTo>
                  <a:lnTo>
                    <a:pt x="410" y="322"/>
                  </a:lnTo>
                  <a:lnTo>
                    <a:pt x="411" y="337"/>
                  </a:lnTo>
                  <a:lnTo>
                    <a:pt x="418" y="348"/>
                  </a:lnTo>
                  <a:lnTo>
                    <a:pt x="420" y="407"/>
                  </a:lnTo>
                  <a:lnTo>
                    <a:pt x="399" y="404"/>
                  </a:lnTo>
                  <a:lnTo>
                    <a:pt x="380" y="404"/>
                  </a:lnTo>
                  <a:lnTo>
                    <a:pt x="380" y="427"/>
                  </a:lnTo>
                  <a:lnTo>
                    <a:pt x="347" y="403"/>
                  </a:lnTo>
                  <a:lnTo>
                    <a:pt x="293" y="375"/>
                  </a:lnTo>
                  <a:lnTo>
                    <a:pt x="262" y="337"/>
                  </a:lnTo>
                  <a:lnTo>
                    <a:pt x="215" y="301"/>
                  </a:lnTo>
                  <a:lnTo>
                    <a:pt x="202" y="253"/>
                  </a:lnTo>
                  <a:lnTo>
                    <a:pt x="176" y="234"/>
                  </a:lnTo>
                  <a:lnTo>
                    <a:pt x="152" y="203"/>
                  </a:lnTo>
                  <a:lnTo>
                    <a:pt x="155" y="173"/>
                  </a:lnTo>
                  <a:lnTo>
                    <a:pt x="100" y="132"/>
                  </a:lnTo>
                  <a:lnTo>
                    <a:pt x="98" y="113"/>
                  </a:lnTo>
                  <a:lnTo>
                    <a:pt x="87" y="99"/>
                  </a:lnTo>
                  <a:lnTo>
                    <a:pt x="58" y="100"/>
                  </a:lnTo>
                  <a:lnTo>
                    <a:pt x="51" y="86"/>
                  </a:lnTo>
                  <a:lnTo>
                    <a:pt x="2" y="37"/>
                  </a:lnTo>
                  <a:lnTo>
                    <a:pt x="0" y="21"/>
                  </a:lnTo>
                  <a:lnTo>
                    <a:pt x="7" y="0"/>
                  </a:lnTo>
                  <a:close/>
                </a:path>
              </a:pathLst>
            </a:custGeom>
            <a:grpFill/>
            <a:ln w="12700" cmpd="sng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52" name="Freeform 55"/>
            <p:cNvSpPr>
              <a:spLocks/>
            </p:cNvSpPr>
            <p:nvPr/>
          </p:nvSpPr>
          <p:spPr bwMode="auto">
            <a:xfrm>
              <a:off x="3633865" y="5424524"/>
              <a:ext cx="72950" cy="69761"/>
            </a:xfrm>
            <a:custGeom>
              <a:avLst/>
              <a:gdLst>
                <a:gd name="T0" fmla="*/ 39 w 39"/>
                <a:gd name="T1" fmla="*/ 5 h 46"/>
                <a:gd name="T2" fmla="*/ 21 w 39"/>
                <a:gd name="T3" fmla="*/ 0 h 46"/>
                <a:gd name="T4" fmla="*/ 7 w 39"/>
                <a:gd name="T5" fmla="*/ 6 h 46"/>
                <a:gd name="T6" fmla="*/ 4 w 39"/>
                <a:gd name="T7" fmla="*/ 13 h 46"/>
                <a:gd name="T8" fmla="*/ 0 w 39"/>
                <a:gd name="T9" fmla="*/ 30 h 46"/>
                <a:gd name="T10" fmla="*/ 2 w 39"/>
                <a:gd name="T11" fmla="*/ 46 h 46"/>
                <a:gd name="T12" fmla="*/ 27 w 39"/>
                <a:gd name="T13" fmla="*/ 40 h 46"/>
                <a:gd name="T14" fmla="*/ 39 w 39"/>
                <a:gd name="T15" fmla="*/ 27 h 46"/>
                <a:gd name="T16" fmla="*/ 39 w 39"/>
                <a:gd name="T17" fmla="*/ 5 h 4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39"/>
                <a:gd name="T28" fmla="*/ 0 h 46"/>
                <a:gd name="T29" fmla="*/ 39 w 39"/>
                <a:gd name="T30" fmla="*/ 46 h 4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39" h="46">
                  <a:moveTo>
                    <a:pt x="39" y="5"/>
                  </a:moveTo>
                  <a:lnTo>
                    <a:pt x="21" y="0"/>
                  </a:lnTo>
                  <a:lnTo>
                    <a:pt x="7" y="6"/>
                  </a:lnTo>
                  <a:lnTo>
                    <a:pt x="4" y="13"/>
                  </a:lnTo>
                  <a:lnTo>
                    <a:pt x="0" y="30"/>
                  </a:lnTo>
                  <a:lnTo>
                    <a:pt x="2" y="46"/>
                  </a:lnTo>
                  <a:lnTo>
                    <a:pt x="27" y="40"/>
                  </a:lnTo>
                  <a:lnTo>
                    <a:pt x="39" y="27"/>
                  </a:lnTo>
                  <a:lnTo>
                    <a:pt x="39" y="5"/>
                  </a:lnTo>
                  <a:close/>
                </a:path>
              </a:pathLst>
            </a:custGeom>
            <a:grpFill/>
            <a:ln w="12700" cmpd="sng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53" name="Freeform 56"/>
            <p:cNvSpPr>
              <a:spLocks/>
            </p:cNvSpPr>
            <p:nvPr/>
          </p:nvSpPr>
          <p:spPr bwMode="auto">
            <a:xfrm>
              <a:off x="3951829" y="5624903"/>
              <a:ext cx="69209" cy="151266"/>
            </a:xfrm>
            <a:custGeom>
              <a:avLst/>
              <a:gdLst>
                <a:gd name="T0" fmla="*/ 0 w 47"/>
                <a:gd name="T1" fmla="*/ 6 h 53"/>
                <a:gd name="T2" fmla="*/ 21 w 47"/>
                <a:gd name="T3" fmla="*/ 0 h 53"/>
                <a:gd name="T4" fmla="*/ 38 w 47"/>
                <a:gd name="T5" fmla="*/ 8 h 53"/>
                <a:gd name="T6" fmla="*/ 43 w 47"/>
                <a:gd name="T7" fmla="*/ 14 h 53"/>
                <a:gd name="T8" fmla="*/ 47 w 47"/>
                <a:gd name="T9" fmla="*/ 35 h 53"/>
                <a:gd name="T10" fmla="*/ 43 w 47"/>
                <a:gd name="T11" fmla="*/ 53 h 53"/>
                <a:gd name="T12" fmla="*/ 14 w 47"/>
                <a:gd name="T13" fmla="*/ 46 h 53"/>
                <a:gd name="T14" fmla="*/ 0 w 47"/>
                <a:gd name="T15" fmla="*/ 30 h 53"/>
                <a:gd name="T16" fmla="*/ 0 w 47"/>
                <a:gd name="T17" fmla="*/ 6 h 5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47"/>
                <a:gd name="T28" fmla="*/ 0 h 53"/>
                <a:gd name="T29" fmla="*/ 47 w 47"/>
                <a:gd name="T30" fmla="*/ 53 h 53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47" h="53">
                  <a:moveTo>
                    <a:pt x="0" y="6"/>
                  </a:moveTo>
                  <a:lnTo>
                    <a:pt x="21" y="0"/>
                  </a:lnTo>
                  <a:lnTo>
                    <a:pt x="38" y="8"/>
                  </a:lnTo>
                  <a:lnTo>
                    <a:pt x="43" y="14"/>
                  </a:lnTo>
                  <a:lnTo>
                    <a:pt x="47" y="35"/>
                  </a:lnTo>
                  <a:lnTo>
                    <a:pt x="43" y="53"/>
                  </a:lnTo>
                  <a:lnTo>
                    <a:pt x="14" y="46"/>
                  </a:lnTo>
                  <a:lnTo>
                    <a:pt x="0" y="30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12700" cmpd="sng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54" name="Freeform 56"/>
            <p:cNvSpPr>
              <a:spLocks/>
            </p:cNvSpPr>
            <p:nvPr/>
          </p:nvSpPr>
          <p:spPr bwMode="auto">
            <a:xfrm>
              <a:off x="4046889" y="5676634"/>
              <a:ext cx="59989" cy="80376"/>
            </a:xfrm>
            <a:custGeom>
              <a:avLst/>
              <a:gdLst>
                <a:gd name="T0" fmla="*/ 0 w 47"/>
                <a:gd name="T1" fmla="*/ 6 h 53"/>
                <a:gd name="T2" fmla="*/ 21 w 47"/>
                <a:gd name="T3" fmla="*/ 0 h 53"/>
                <a:gd name="T4" fmla="*/ 38 w 47"/>
                <a:gd name="T5" fmla="*/ 8 h 53"/>
                <a:gd name="T6" fmla="*/ 43 w 47"/>
                <a:gd name="T7" fmla="*/ 14 h 53"/>
                <a:gd name="T8" fmla="*/ 47 w 47"/>
                <a:gd name="T9" fmla="*/ 35 h 53"/>
                <a:gd name="T10" fmla="*/ 43 w 47"/>
                <a:gd name="T11" fmla="*/ 53 h 53"/>
                <a:gd name="T12" fmla="*/ 14 w 47"/>
                <a:gd name="T13" fmla="*/ 46 h 53"/>
                <a:gd name="T14" fmla="*/ 0 w 47"/>
                <a:gd name="T15" fmla="*/ 30 h 53"/>
                <a:gd name="T16" fmla="*/ 0 w 47"/>
                <a:gd name="T17" fmla="*/ 6 h 5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47"/>
                <a:gd name="T28" fmla="*/ 0 h 53"/>
                <a:gd name="T29" fmla="*/ 47 w 47"/>
                <a:gd name="T30" fmla="*/ 53 h 53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47" h="53">
                  <a:moveTo>
                    <a:pt x="0" y="6"/>
                  </a:moveTo>
                  <a:lnTo>
                    <a:pt x="21" y="0"/>
                  </a:lnTo>
                  <a:lnTo>
                    <a:pt x="38" y="8"/>
                  </a:lnTo>
                  <a:lnTo>
                    <a:pt x="43" y="14"/>
                  </a:lnTo>
                  <a:lnTo>
                    <a:pt x="47" y="35"/>
                  </a:lnTo>
                  <a:lnTo>
                    <a:pt x="43" y="53"/>
                  </a:lnTo>
                  <a:lnTo>
                    <a:pt x="14" y="46"/>
                  </a:lnTo>
                  <a:lnTo>
                    <a:pt x="0" y="30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12700" cmpd="sng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GB">
                <a:latin typeface="+mj-lt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Peta </a:t>
            </a:r>
            <a:r>
              <a:rPr lang="en-GB" sz="14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Jejaring</a:t>
            </a:r>
            <a:r>
              <a:rPr lang="en-GB" sz="1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4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Nasional</a:t>
            </a:r>
            <a:r>
              <a:rPr lang="en-GB" sz="1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4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Tenaga</a:t>
            </a:r>
            <a:r>
              <a:rPr lang="en-GB" sz="1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4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Ahli</a:t>
            </a:r>
            <a:r>
              <a:rPr lang="en-GB" sz="1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4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CoE</a:t>
            </a:r>
            <a:r>
              <a:rPr lang="en-GB" sz="1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4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dalam</a:t>
            </a:r>
            <a:r>
              <a:rPr lang="en-GB" sz="1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4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Pengembangan</a:t>
            </a:r>
            <a:r>
              <a:rPr lang="en-GB" sz="1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4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Organisasi</a:t>
            </a:r>
            <a:r>
              <a:rPr lang="en-GB" sz="14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(</a:t>
            </a:r>
            <a:r>
              <a:rPr lang="en-GB" sz="1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3</a:t>
            </a:r>
            <a:r>
              <a:rPr lang="en-GB" sz="14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/4)</a:t>
            </a:r>
            <a:endParaRPr lang="en-GB" sz="14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433" name="TextBox 432"/>
          <p:cNvSpPr txBox="1"/>
          <p:nvPr/>
        </p:nvSpPr>
        <p:spPr>
          <a:xfrm>
            <a:off x="309484" y="233046"/>
            <a:ext cx="4223191" cy="195932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en-GB" sz="800" b="1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CoE</a:t>
            </a:r>
            <a:r>
              <a:rPr lang="en-GB" sz="8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Progress</a:t>
            </a:r>
            <a:endParaRPr lang="en-GB" sz="800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r>
              <a:rPr lang="en-GB" sz="8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Oktober</a:t>
            </a:r>
            <a:r>
              <a:rPr lang="en-GB" sz="8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2017</a:t>
            </a:r>
            <a:endParaRPr lang="en-GB" sz="8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 bwMode="auto">
          <a:xfrm>
            <a:off x="2868607" y="2183994"/>
            <a:ext cx="2826302" cy="365954"/>
          </a:xfrm>
          <a:prstGeom prst="rect">
            <a:avLst/>
          </a:prstGeom>
          <a:solidFill>
            <a:srgbClr val="00B050"/>
          </a:solidFill>
          <a:ln w="9525">
            <a:solidFill>
              <a:srgbClr val="00B050"/>
            </a:solidFill>
            <a:miter lim="800000"/>
            <a:headEnd/>
            <a:tailEnd/>
          </a:ln>
        </p:spPr>
        <p:txBody>
          <a:bodyPr wrap="square" lIns="36000" tIns="0" rIns="36000" bIns="0" anchor="ctr" anchorCtr="0">
            <a:noAutofit/>
          </a:bodyPr>
          <a:lstStyle/>
          <a:p>
            <a:pPr lvl="0" algn="ctr" defTabSz="914108" fontAlgn="base">
              <a:spcBef>
                <a:spcPct val="0"/>
              </a:spcBef>
              <a:defRPr/>
            </a:pPr>
            <a:r>
              <a:rPr lang="en-GB" sz="1800" i="1" kern="0" dirty="0" smtClean="0">
                <a:latin typeface="+mj-lt"/>
              </a:rPr>
              <a:t>REGIONAL </a:t>
            </a:r>
            <a:r>
              <a:rPr lang="en-GB" sz="1800" b="1" i="1" kern="0" dirty="0" smtClean="0">
                <a:latin typeface="+mj-lt"/>
              </a:rPr>
              <a:t>SUMATERA</a:t>
            </a:r>
            <a:endParaRPr kumimoji="0" lang="en-GB" sz="1800" b="1" i="1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+mj-lt"/>
            </a:endParaRPr>
          </a:p>
        </p:txBody>
      </p:sp>
      <p:cxnSp>
        <p:nvCxnSpPr>
          <p:cNvPr id="9" name="Elbow Connector 8"/>
          <p:cNvCxnSpPr>
            <a:stCxn id="12" idx="4"/>
            <a:endCxn id="30" idx="1"/>
          </p:cNvCxnSpPr>
          <p:nvPr/>
        </p:nvCxnSpPr>
        <p:spPr>
          <a:xfrm rot="5400000" flipH="1" flipV="1">
            <a:off x="5960489" y="1880752"/>
            <a:ext cx="835071" cy="1647269"/>
          </a:xfrm>
          <a:prstGeom prst="bentConnector4">
            <a:avLst>
              <a:gd name="adj1" fmla="val -27375"/>
              <a:gd name="adj2" fmla="val 80782"/>
            </a:avLst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al 11"/>
          <p:cNvSpPr/>
          <p:nvPr/>
        </p:nvSpPr>
        <p:spPr bwMode="ltGray">
          <a:xfrm>
            <a:off x="5482383" y="2977907"/>
            <a:ext cx="144015" cy="144015"/>
          </a:xfrm>
          <a:prstGeom prst="ellipse">
            <a:avLst/>
          </a:prstGeom>
          <a:solidFill>
            <a:schemeClr val="bg1"/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 err="1" smtClean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0" name="Content Placeholder 2"/>
          <p:cNvSpPr txBox="1">
            <a:spLocks/>
          </p:cNvSpPr>
          <p:nvPr/>
        </p:nvSpPr>
        <p:spPr bwMode="auto">
          <a:xfrm>
            <a:off x="7201660" y="2181153"/>
            <a:ext cx="1258772" cy="211396"/>
          </a:xfrm>
          <a:prstGeom prst="rect">
            <a:avLst/>
          </a:prstGeom>
          <a:solidFill>
            <a:schemeClr val="accent5"/>
          </a:solidFill>
          <a:ln w="9525">
            <a:solidFill>
              <a:srgbClr val="00B050"/>
            </a:solidFill>
            <a:miter lim="800000"/>
            <a:headEnd/>
            <a:tailEnd/>
          </a:ln>
        </p:spPr>
        <p:txBody>
          <a:bodyPr wrap="square" lIns="36000" tIns="0" rIns="36000" bIns="0" anchor="ctr" anchorCtr="1">
            <a:noAutofit/>
          </a:bodyPr>
          <a:lstStyle/>
          <a:p>
            <a:pPr lvl="0" algn="ctr" defTabSz="914108" fontAlgn="base">
              <a:spcBef>
                <a:spcPct val="0"/>
              </a:spcBef>
              <a:defRPr/>
            </a:pPr>
            <a:r>
              <a:rPr lang="en-GB" sz="800" kern="0" dirty="0" err="1" smtClean="0">
                <a:latin typeface="+mj-lt"/>
              </a:rPr>
              <a:t>Kabupaten</a:t>
            </a:r>
            <a:r>
              <a:rPr lang="en-GB" sz="800" kern="0" dirty="0" smtClean="0">
                <a:latin typeface="+mj-lt"/>
              </a:rPr>
              <a:t> </a:t>
            </a:r>
            <a:r>
              <a:rPr lang="en-GB" sz="800" b="1" kern="0" dirty="0" err="1" smtClean="0">
                <a:latin typeface="+mj-lt"/>
              </a:rPr>
              <a:t>Banyuasin</a:t>
            </a:r>
            <a:endParaRPr kumimoji="0" lang="en-GB" sz="800" b="1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+mj-lt"/>
            </a:endParaRPr>
          </a:p>
        </p:txBody>
      </p:sp>
      <p:sp>
        <p:nvSpPr>
          <p:cNvPr id="62" name="Content Placeholder 2"/>
          <p:cNvSpPr txBox="1">
            <a:spLocks/>
          </p:cNvSpPr>
          <p:nvPr/>
        </p:nvSpPr>
        <p:spPr bwMode="auto">
          <a:xfrm>
            <a:off x="7198788" y="2530426"/>
            <a:ext cx="1357258" cy="638678"/>
          </a:xfrm>
          <a:prstGeom prst="rect">
            <a:avLst/>
          </a:prstGeom>
          <a:noFill/>
          <a:ln w="9525">
            <a:solidFill>
              <a:srgbClr val="00B050"/>
            </a:solidFill>
            <a:miter lim="800000"/>
            <a:headEnd/>
            <a:tailEnd/>
          </a:ln>
        </p:spPr>
        <p:txBody>
          <a:bodyPr wrap="square" lIns="36000" tIns="0" rIns="36000" bIns="0" anchor="ctr" anchorCtr="0">
            <a:noAutofit/>
          </a:bodyPr>
          <a:lstStyle/>
          <a:p>
            <a:pPr marL="171450" indent="-171450" fontAlgn="b">
              <a:buFont typeface="Arial" panose="020B0604020202020204" pitchFamily="34" charset="0"/>
              <a:buChar char="•"/>
            </a:pPr>
            <a:r>
              <a:rPr lang="en-GB" sz="900" kern="0" dirty="0" err="1" smtClean="0">
                <a:solidFill>
                  <a:srgbClr val="00B050"/>
                </a:solidFill>
                <a:latin typeface="+mj-lt"/>
              </a:rPr>
              <a:t>Hazairin</a:t>
            </a:r>
            <a:endParaRPr lang="en-GB" sz="900" kern="0" dirty="0" smtClean="0">
              <a:solidFill>
                <a:srgbClr val="00B050"/>
              </a:solidFill>
              <a:latin typeface="+mj-lt"/>
            </a:endParaRPr>
          </a:p>
          <a:p>
            <a:pPr marL="171450" indent="-171450" fontAlgn="b">
              <a:buFont typeface="Arial" panose="020B0604020202020204" pitchFamily="34" charset="0"/>
              <a:buChar char="•"/>
            </a:pPr>
            <a:r>
              <a:rPr lang="en-GB" sz="900" kern="0" dirty="0" err="1" smtClean="0">
                <a:solidFill>
                  <a:srgbClr val="00B050"/>
                </a:solidFill>
                <a:latin typeface="+mj-lt"/>
              </a:rPr>
              <a:t>Yulinda</a:t>
            </a:r>
            <a:r>
              <a:rPr lang="en-GB" sz="900" kern="0" dirty="0">
                <a:solidFill>
                  <a:srgbClr val="00B050"/>
                </a:solidFill>
                <a:latin typeface="+mj-lt"/>
              </a:rPr>
              <a:t>, </a:t>
            </a:r>
            <a:r>
              <a:rPr lang="en-GB" sz="900" kern="0" dirty="0" err="1">
                <a:solidFill>
                  <a:srgbClr val="00B050"/>
                </a:solidFill>
                <a:latin typeface="+mj-lt"/>
              </a:rPr>
              <a:t>S.K.M</a:t>
            </a:r>
            <a:r>
              <a:rPr lang="en-GB" sz="900" kern="0" dirty="0">
                <a:solidFill>
                  <a:srgbClr val="00B050"/>
                </a:solidFill>
                <a:latin typeface="+mj-lt"/>
              </a:rPr>
              <a:t>., </a:t>
            </a:r>
            <a:r>
              <a:rPr lang="en-GB" sz="900" kern="0" dirty="0" err="1">
                <a:solidFill>
                  <a:srgbClr val="00B050"/>
                </a:solidFill>
                <a:latin typeface="+mj-lt"/>
              </a:rPr>
              <a:t>M.Si</a:t>
            </a:r>
            <a:r>
              <a:rPr lang="en-GB" sz="900" kern="0" dirty="0">
                <a:solidFill>
                  <a:srgbClr val="00B050"/>
                </a:solidFill>
                <a:latin typeface="+mj-lt"/>
              </a:rPr>
              <a:t>.</a:t>
            </a:r>
          </a:p>
          <a:p>
            <a:pPr marL="171450" indent="-171450" fontAlgn="b">
              <a:buFont typeface="Arial" panose="020B0604020202020204" pitchFamily="34" charset="0"/>
              <a:buChar char="•"/>
            </a:pPr>
            <a:r>
              <a:rPr lang="en-GB" sz="900" kern="0" dirty="0" err="1">
                <a:solidFill>
                  <a:srgbClr val="00B050"/>
                </a:solidFill>
                <a:latin typeface="+mj-lt"/>
              </a:rPr>
              <a:t>Visca</a:t>
            </a:r>
            <a:r>
              <a:rPr lang="en-GB" sz="900" kern="0" dirty="0">
                <a:solidFill>
                  <a:srgbClr val="00B050"/>
                </a:solidFill>
                <a:latin typeface="+mj-lt"/>
              </a:rPr>
              <a:t> Maharani, S.T</a:t>
            </a:r>
            <a:r>
              <a:rPr lang="en-GB" sz="900" kern="0" dirty="0" smtClean="0">
                <a:solidFill>
                  <a:srgbClr val="00B050"/>
                </a:solidFill>
                <a:latin typeface="+mj-lt"/>
              </a:rPr>
              <a:t>.</a:t>
            </a:r>
            <a:endParaRPr lang="en-GB" sz="900" kern="0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67" name="Oval 66"/>
          <p:cNvSpPr/>
          <p:nvPr/>
        </p:nvSpPr>
        <p:spPr bwMode="ltGray">
          <a:xfrm>
            <a:off x="4981044" y="3033067"/>
            <a:ext cx="144015" cy="144015"/>
          </a:xfrm>
          <a:prstGeom prst="ellipse">
            <a:avLst/>
          </a:prstGeom>
          <a:solidFill>
            <a:schemeClr val="bg1"/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 err="1" smtClean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68" name="Oval 67"/>
          <p:cNvSpPr/>
          <p:nvPr/>
        </p:nvSpPr>
        <p:spPr bwMode="ltGray">
          <a:xfrm>
            <a:off x="5109483" y="2665512"/>
            <a:ext cx="144015" cy="144015"/>
          </a:xfrm>
          <a:prstGeom prst="ellipse">
            <a:avLst/>
          </a:prstGeom>
          <a:solidFill>
            <a:schemeClr val="bg1"/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 err="1" smtClean="0">
              <a:solidFill>
                <a:schemeClr val="bg1"/>
              </a:solidFill>
              <a:latin typeface="+mj-lt"/>
            </a:endParaRPr>
          </a:p>
        </p:txBody>
      </p:sp>
      <p:cxnSp>
        <p:nvCxnSpPr>
          <p:cNvPr id="71" name="Elbow Connector 70"/>
          <p:cNvCxnSpPr>
            <a:stCxn id="67" idx="4"/>
            <a:endCxn id="75" idx="3"/>
          </p:cNvCxnSpPr>
          <p:nvPr/>
        </p:nvCxnSpPr>
        <p:spPr>
          <a:xfrm rot="5400000" flipH="1">
            <a:off x="3593527" y="1717558"/>
            <a:ext cx="7979" cy="2911070"/>
          </a:xfrm>
          <a:prstGeom prst="bentConnector4">
            <a:avLst>
              <a:gd name="adj1" fmla="val -2865021"/>
              <a:gd name="adj2" fmla="val 51237"/>
            </a:avLst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Content Placeholder 2"/>
          <p:cNvSpPr txBox="1">
            <a:spLocks/>
          </p:cNvSpPr>
          <p:nvPr/>
        </p:nvSpPr>
        <p:spPr bwMode="auto">
          <a:xfrm>
            <a:off x="629594" y="3033067"/>
            <a:ext cx="1512388" cy="272071"/>
          </a:xfrm>
          <a:prstGeom prst="rect">
            <a:avLst/>
          </a:prstGeom>
          <a:solidFill>
            <a:srgbClr val="00B050"/>
          </a:solidFill>
          <a:ln w="9525">
            <a:solidFill>
              <a:srgbClr val="00B050"/>
            </a:solidFill>
            <a:miter lim="800000"/>
            <a:headEnd/>
            <a:tailEnd/>
          </a:ln>
        </p:spPr>
        <p:txBody>
          <a:bodyPr wrap="square" lIns="36000" tIns="0" rIns="36000" bIns="0" anchor="ctr" anchorCtr="1">
            <a:noAutofit/>
          </a:bodyPr>
          <a:lstStyle/>
          <a:p>
            <a:pPr lvl="0" algn="ctr" defTabSz="914108" fontAlgn="base">
              <a:spcBef>
                <a:spcPct val="0"/>
              </a:spcBef>
              <a:defRPr/>
            </a:pPr>
            <a:r>
              <a:rPr lang="en-GB" sz="1000" kern="0" dirty="0" err="1" smtClean="0">
                <a:latin typeface="+mj-lt"/>
              </a:rPr>
              <a:t>Kabupaten</a:t>
            </a:r>
            <a:r>
              <a:rPr lang="en-GB" sz="1000" kern="0" dirty="0" smtClean="0">
                <a:latin typeface="+mj-lt"/>
              </a:rPr>
              <a:t> </a:t>
            </a:r>
            <a:r>
              <a:rPr lang="en-GB" sz="1000" b="1" kern="0" dirty="0" err="1" smtClean="0">
                <a:latin typeface="+mj-lt"/>
              </a:rPr>
              <a:t>Ogan</a:t>
            </a:r>
            <a:r>
              <a:rPr lang="en-GB" sz="1000" b="1" kern="0" dirty="0" smtClean="0">
                <a:latin typeface="+mj-lt"/>
              </a:rPr>
              <a:t> </a:t>
            </a:r>
            <a:r>
              <a:rPr lang="en-GB" sz="1000" b="1" kern="0" dirty="0" err="1" smtClean="0">
                <a:latin typeface="+mj-lt"/>
              </a:rPr>
              <a:t>Komering</a:t>
            </a:r>
            <a:r>
              <a:rPr lang="en-GB" sz="1000" b="1" kern="0" dirty="0" smtClean="0">
                <a:latin typeface="+mj-lt"/>
              </a:rPr>
              <a:t> </a:t>
            </a:r>
            <a:r>
              <a:rPr lang="en-GB" sz="1000" b="1" kern="0" dirty="0" err="1" smtClean="0">
                <a:latin typeface="+mj-lt"/>
              </a:rPr>
              <a:t>Ilir</a:t>
            </a:r>
            <a:endParaRPr kumimoji="0" lang="en-GB" sz="1000" b="1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+mj-lt"/>
            </a:endParaRPr>
          </a:p>
        </p:txBody>
      </p:sp>
      <p:sp>
        <p:nvSpPr>
          <p:cNvPr id="76" name="Content Placeholder 2"/>
          <p:cNvSpPr txBox="1">
            <a:spLocks/>
          </p:cNvSpPr>
          <p:nvPr/>
        </p:nvSpPr>
        <p:spPr bwMode="auto">
          <a:xfrm>
            <a:off x="608309" y="3286955"/>
            <a:ext cx="1515639" cy="509283"/>
          </a:xfrm>
          <a:prstGeom prst="rect">
            <a:avLst/>
          </a:prstGeom>
          <a:noFill/>
          <a:ln w="9525">
            <a:solidFill>
              <a:srgbClr val="00B050"/>
            </a:solidFill>
            <a:miter lim="800000"/>
            <a:headEnd/>
            <a:tailEnd/>
          </a:ln>
        </p:spPr>
        <p:txBody>
          <a:bodyPr wrap="square" lIns="36000" tIns="0" rIns="36000" bIns="0" anchor="ctr" anchorCtr="0">
            <a:noAutofit/>
          </a:bodyPr>
          <a:lstStyle/>
          <a:p>
            <a:pPr marL="171450" indent="-171450" fontAlgn="b">
              <a:buFont typeface="Arial" panose="020B0604020202020204" pitchFamily="34" charset="0"/>
              <a:buChar char="•"/>
            </a:pPr>
            <a:r>
              <a:rPr lang="en-GB" sz="900" kern="0" dirty="0" err="1">
                <a:solidFill>
                  <a:srgbClr val="00B050"/>
                </a:solidFill>
                <a:latin typeface="+mj-lt"/>
              </a:rPr>
              <a:t>Noveriansyah</a:t>
            </a:r>
            <a:endParaRPr lang="en-GB" sz="900" kern="0" dirty="0">
              <a:solidFill>
                <a:srgbClr val="00B050"/>
              </a:solidFill>
              <a:latin typeface="+mj-lt"/>
            </a:endParaRPr>
          </a:p>
          <a:p>
            <a:pPr marL="171450" indent="-171450" fontAlgn="b">
              <a:buFont typeface="Arial" panose="020B0604020202020204" pitchFamily="34" charset="0"/>
              <a:buChar char="•"/>
            </a:pPr>
            <a:r>
              <a:rPr lang="en-GB" sz="900" kern="0" dirty="0" err="1">
                <a:solidFill>
                  <a:srgbClr val="00B050"/>
                </a:solidFill>
                <a:latin typeface="+mj-lt"/>
              </a:rPr>
              <a:t>Indra</a:t>
            </a:r>
            <a:r>
              <a:rPr lang="en-GB" sz="900" kern="0" dirty="0">
                <a:solidFill>
                  <a:srgbClr val="00B050"/>
                </a:solidFill>
                <a:latin typeface="+mj-lt"/>
              </a:rPr>
              <a:t> </a:t>
            </a:r>
            <a:r>
              <a:rPr lang="en-GB" sz="900" kern="0" dirty="0" err="1" smtClean="0">
                <a:solidFill>
                  <a:srgbClr val="00B050"/>
                </a:solidFill>
                <a:latin typeface="+mj-lt"/>
              </a:rPr>
              <a:t>Gunawan</a:t>
            </a:r>
            <a:endParaRPr lang="en-GB" sz="900" kern="0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91" name="Content Placeholder 2"/>
          <p:cNvSpPr txBox="1">
            <a:spLocks/>
          </p:cNvSpPr>
          <p:nvPr/>
        </p:nvSpPr>
        <p:spPr bwMode="auto">
          <a:xfrm>
            <a:off x="7216822" y="2181153"/>
            <a:ext cx="1357258" cy="349272"/>
          </a:xfrm>
          <a:prstGeom prst="rect">
            <a:avLst/>
          </a:prstGeom>
          <a:solidFill>
            <a:srgbClr val="00B050"/>
          </a:solidFill>
          <a:ln w="9525">
            <a:solidFill>
              <a:srgbClr val="00B050"/>
            </a:solidFill>
            <a:miter lim="800000"/>
            <a:headEnd/>
            <a:tailEnd/>
          </a:ln>
        </p:spPr>
        <p:txBody>
          <a:bodyPr wrap="square" lIns="36000" tIns="0" rIns="36000" bIns="0" anchor="ctr" anchorCtr="1">
            <a:noAutofit/>
          </a:bodyPr>
          <a:lstStyle/>
          <a:p>
            <a:pPr lvl="0" algn="ctr" defTabSz="914108" fontAlgn="base">
              <a:spcBef>
                <a:spcPct val="0"/>
              </a:spcBef>
              <a:defRPr/>
            </a:pPr>
            <a:r>
              <a:rPr lang="en-GB" sz="1000" kern="0" dirty="0" err="1" smtClean="0">
                <a:latin typeface="+mj-lt"/>
              </a:rPr>
              <a:t>Kabupaten</a:t>
            </a:r>
            <a:r>
              <a:rPr lang="en-GB" sz="1000" kern="0" dirty="0" smtClean="0">
                <a:latin typeface="+mj-lt"/>
              </a:rPr>
              <a:t> </a:t>
            </a:r>
            <a:r>
              <a:rPr lang="en-GB" sz="1000" b="1" kern="0" dirty="0" err="1" smtClean="0">
                <a:latin typeface="+mj-lt"/>
              </a:rPr>
              <a:t>Banyuasin</a:t>
            </a:r>
            <a:endParaRPr kumimoji="0" lang="en-GB" sz="1000" b="1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+mj-lt"/>
            </a:endParaRPr>
          </a:p>
        </p:txBody>
      </p:sp>
      <p:cxnSp>
        <p:nvCxnSpPr>
          <p:cNvPr id="92" name="Elbow Connector 91"/>
          <p:cNvCxnSpPr>
            <a:stCxn id="68" idx="6"/>
            <a:endCxn id="94" idx="1"/>
          </p:cNvCxnSpPr>
          <p:nvPr/>
        </p:nvCxnSpPr>
        <p:spPr>
          <a:xfrm flipV="1">
            <a:off x="5253498" y="1132530"/>
            <a:ext cx="1987783" cy="1604990"/>
          </a:xfrm>
          <a:prstGeom prst="bentConnector3">
            <a:avLst>
              <a:gd name="adj1" fmla="val 50000"/>
            </a:avLst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Content Placeholder 2"/>
          <p:cNvSpPr txBox="1">
            <a:spLocks/>
          </p:cNvSpPr>
          <p:nvPr/>
        </p:nvSpPr>
        <p:spPr bwMode="auto">
          <a:xfrm>
            <a:off x="7216822" y="1270407"/>
            <a:ext cx="1337862" cy="571264"/>
          </a:xfrm>
          <a:prstGeom prst="rect">
            <a:avLst/>
          </a:prstGeom>
          <a:noFill/>
          <a:ln w="9525">
            <a:solidFill>
              <a:srgbClr val="00B050"/>
            </a:solidFill>
            <a:miter lim="800000"/>
            <a:headEnd/>
            <a:tailEnd/>
          </a:ln>
        </p:spPr>
        <p:txBody>
          <a:bodyPr wrap="square" lIns="36000" tIns="0" rIns="36000" bIns="0" anchor="ctr" anchorCtr="0">
            <a:noAutofit/>
          </a:bodyPr>
          <a:lstStyle/>
          <a:p>
            <a:pPr marL="171450" indent="-171450" fontAlgn="b">
              <a:buFont typeface="Arial" panose="020B0604020202020204" pitchFamily="34" charset="0"/>
              <a:buChar char="•"/>
            </a:pPr>
            <a:r>
              <a:rPr lang="en-GB" sz="900" kern="0" dirty="0" err="1">
                <a:solidFill>
                  <a:srgbClr val="00B050"/>
                </a:solidFill>
                <a:latin typeface="+mj-lt"/>
              </a:rPr>
              <a:t>Musyafa</a:t>
            </a:r>
            <a:r>
              <a:rPr lang="en-GB" sz="900" kern="0" dirty="0">
                <a:solidFill>
                  <a:srgbClr val="00B050"/>
                </a:solidFill>
                <a:latin typeface="+mj-lt"/>
              </a:rPr>
              <a:t> Ahmad, </a:t>
            </a:r>
            <a:r>
              <a:rPr lang="en-GB" sz="900" kern="0" dirty="0" err="1">
                <a:solidFill>
                  <a:srgbClr val="00B050"/>
                </a:solidFill>
                <a:latin typeface="+mj-lt"/>
              </a:rPr>
              <a:t>SH</a:t>
            </a:r>
            <a:endParaRPr lang="en-GB" sz="900" kern="0" dirty="0">
              <a:solidFill>
                <a:srgbClr val="00B050"/>
              </a:solidFill>
              <a:latin typeface="+mj-lt"/>
            </a:endParaRPr>
          </a:p>
          <a:p>
            <a:pPr marL="171450" indent="-171450" fontAlgn="b">
              <a:buFont typeface="Arial" panose="020B0604020202020204" pitchFamily="34" charset="0"/>
              <a:buChar char="•"/>
            </a:pPr>
            <a:r>
              <a:rPr lang="en-GB" sz="900" kern="0" dirty="0" err="1">
                <a:solidFill>
                  <a:srgbClr val="00B050"/>
                </a:solidFill>
                <a:latin typeface="+mj-lt"/>
              </a:rPr>
              <a:t>Yultasmi</a:t>
            </a:r>
            <a:endParaRPr lang="en-GB" sz="900" kern="0" dirty="0">
              <a:solidFill>
                <a:srgbClr val="00B050"/>
              </a:solidFill>
              <a:latin typeface="+mj-lt"/>
            </a:endParaRPr>
          </a:p>
          <a:p>
            <a:pPr marL="171450" indent="-171450" fontAlgn="b">
              <a:buFont typeface="Arial" panose="020B0604020202020204" pitchFamily="34" charset="0"/>
              <a:buChar char="•"/>
            </a:pPr>
            <a:r>
              <a:rPr lang="en-GB" sz="900" kern="0" dirty="0" err="1" smtClean="0">
                <a:solidFill>
                  <a:srgbClr val="00B050"/>
                </a:solidFill>
                <a:latin typeface="+mj-lt"/>
              </a:rPr>
              <a:t>Suhardi</a:t>
            </a:r>
            <a:endParaRPr lang="en-GB" sz="900" kern="0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94" name="Content Placeholder 2"/>
          <p:cNvSpPr txBox="1">
            <a:spLocks/>
          </p:cNvSpPr>
          <p:nvPr/>
        </p:nvSpPr>
        <p:spPr bwMode="auto">
          <a:xfrm>
            <a:off x="7241281" y="994654"/>
            <a:ext cx="1332799" cy="275752"/>
          </a:xfrm>
          <a:prstGeom prst="rect">
            <a:avLst/>
          </a:prstGeom>
          <a:solidFill>
            <a:srgbClr val="00B050"/>
          </a:solidFill>
          <a:ln w="9525">
            <a:solidFill>
              <a:srgbClr val="00B050"/>
            </a:solidFill>
            <a:miter lim="800000"/>
            <a:headEnd/>
            <a:tailEnd/>
          </a:ln>
        </p:spPr>
        <p:txBody>
          <a:bodyPr wrap="square" lIns="36000" tIns="0" rIns="36000" bIns="0" anchor="ctr" anchorCtr="1">
            <a:noAutofit/>
          </a:bodyPr>
          <a:lstStyle/>
          <a:p>
            <a:pPr lvl="0" algn="ctr" defTabSz="914108" fontAlgn="base">
              <a:spcBef>
                <a:spcPct val="0"/>
              </a:spcBef>
              <a:defRPr/>
            </a:pPr>
            <a:r>
              <a:rPr lang="en-GB" sz="1000" kern="0" dirty="0" err="1" smtClean="0">
                <a:latin typeface="+mj-lt"/>
              </a:rPr>
              <a:t>Kabupaten</a:t>
            </a:r>
            <a:r>
              <a:rPr lang="en-GB" sz="1000" kern="0" dirty="0" smtClean="0">
                <a:latin typeface="+mj-lt"/>
              </a:rPr>
              <a:t> </a:t>
            </a:r>
            <a:r>
              <a:rPr lang="en-GB" sz="1000" b="1" kern="0" dirty="0" err="1" smtClean="0">
                <a:latin typeface="+mj-lt"/>
              </a:rPr>
              <a:t>Muaro</a:t>
            </a:r>
            <a:r>
              <a:rPr lang="en-GB" sz="1000" b="1" kern="0" dirty="0" smtClean="0">
                <a:latin typeface="+mj-lt"/>
              </a:rPr>
              <a:t> Jambi</a:t>
            </a:r>
            <a:endParaRPr kumimoji="0" lang="en-GB" sz="1000" b="1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+mj-lt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 bwMode="auto">
          <a:xfrm>
            <a:off x="7198788" y="3859383"/>
            <a:ext cx="1357258" cy="416860"/>
          </a:xfrm>
          <a:prstGeom prst="rect">
            <a:avLst/>
          </a:prstGeom>
          <a:noFill/>
          <a:ln w="9525">
            <a:solidFill>
              <a:srgbClr val="00B050"/>
            </a:solidFill>
            <a:miter lim="800000"/>
            <a:headEnd/>
            <a:tailEnd/>
          </a:ln>
        </p:spPr>
        <p:txBody>
          <a:bodyPr wrap="square" lIns="36000" tIns="0" rIns="36000" bIns="0" anchor="ctr" anchorCtr="0">
            <a:noAutofit/>
          </a:bodyPr>
          <a:lstStyle/>
          <a:p>
            <a:pPr marL="171450" indent="-171450" fontAlgn="b">
              <a:buFont typeface="Arial" panose="020B0604020202020204" pitchFamily="34" charset="0"/>
              <a:buChar char="•"/>
            </a:pPr>
            <a:r>
              <a:rPr lang="en-GB" sz="900" kern="0" dirty="0" err="1">
                <a:solidFill>
                  <a:srgbClr val="00B050"/>
                </a:solidFill>
                <a:latin typeface="+mj-lt"/>
              </a:rPr>
              <a:t>Beny</a:t>
            </a:r>
            <a:r>
              <a:rPr lang="en-GB" sz="900" kern="0" dirty="0">
                <a:solidFill>
                  <a:srgbClr val="00B050"/>
                </a:solidFill>
                <a:latin typeface="+mj-lt"/>
              </a:rPr>
              <a:t> </a:t>
            </a:r>
            <a:r>
              <a:rPr lang="en-GB" sz="900" kern="0" dirty="0" err="1" smtClean="0">
                <a:solidFill>
                  <a:srgbClr val="00B050"/>
                </a:solidFill>
                <a:latin typeface="+mj-lt"/>
              </a:rPr>
              <a:t>Sutioko</a:t>
            </a:r>
            <a:endParaRPr lang="en-GB" sz="900" kern="0" dirty="0">
              <a:solidFill>
                <a:srgbClr val="00B050"/>
              </a:solidFill>
              <a:latin typeface="+mj-lt"/>
            </a:endParaRPr>
          </a:p>
          <a:p>
            <a:pPr marL="171450" indent="-171450" fontAlgn="b">
              <a:buFont typeface="Arial" panose="020B0604020202020204" pitchFamily="34" charset="0"/>
              <a:buChar char="•"/>
            </a:pPr>
            <a:r>
              <a:rPr lang="en-GB" sz="900" kern="0" dirty="0" err="1" smtClean="0">
                <a:solidFill>
                  <a:srgbClr val="00B050"/>
                </a:solidFill>
                <a:latin typeface="+mj-lt"/>
              </a:rPr>
              <a:t>Risdiani</a:t>
            </a:r>
            <a:endParaRPr lang="en-GB" sz="900" kern="0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 bwMode="auto">
          <a:xfrm>
            <a:off x="7198788" y="3510110"/>
            <a:ext cx="1357258" cy="349272"/>
          </a:xfrm>
          <a:prstGeom prst="rect">
            <a:avLst/>
          </a:prstGeom>
          <a:solidFill>
            <a:srgbClr val="00B050"/>
          </a:solidFill>
          <a:ln w="9525">
            <a:solidFill>
              <a:srgbClr val="00B050"/>
            </a:solidFill>
            <a:miter lim="800000"/>
            <a:headEnd/>
            <a:tailEnd/>
          </a:ln>
        </p:spPr>
        <p:txBody>
          <a:bodyPr wrap="square" lIns="36000" tIns="0" rIns="36000" bIns="0" anchor="ctr" anchorCtr="1">
            <a:noAutofit/>
          </a:bodyPr>
          <a:lstStyle/>
          <a:p>
            <a:pPr lvl="0" algn="ctr" defTabSz="914108" fontAlgn="base">
              <a:spcBef>
                <a:spcPct val="0"/>
              </a:spcBef>
              <a:defRPr/>
            </a:pPr>
            <a:r>
              <a:rPr lang="en-GB" sz="1000" kern="0" dirty="0" err="1" smtClean="0">
                <a:latin typeface="+mj-lt"/>
              </a:rPr>
              <a:t>Provinsi</a:t>
            </a:r>
            <a:r>
              <a:rPr lang="en-GB" sz="1000" kern="0" dirty="0" smtClean="0">
                <a:latin typeface="+mj-lt"/>
              </a:rPr>
              <a:t> </a:t>
            </a:r>
            <a:r>
              <a:rPr lang="en-GB" sz="1000" b="1" kern="0" dirty="0" smtClean="0">
                <a:latin typeface="+mj-lt"/>
              </a:rPr>
              <a:t>Bangka Belitung</a:t>
            </a:r>
            <a:endParaRPr kumimoji="0" lang="en-GB" sz="1000" b="1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+mj-lt"/>
            </a:endParaRPr>
          </a:p>
        </p:txBody>
      </p:sp>
      <p:sp>
        <p:nvSpPr>
          <p:cNvPr id="29" name="Oval 28"/>
          <p:cNvSpPr/>
          <p:nvPr/>
        </p:nvSpPr>
        <p:spPr bwMode="ltGray">
          <a:xfrm>
            <a:off x="6333098" y="2964069"/>
            <a:ext cx="144015" cy="144015"/>
          </a:xfrm>
          <a:prstGeom prst="ellipse">
            <a:avLst/>
          </a:prstGeom>
          <a:solidFill>
            <a:schemeClr val="bg1"/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 err="1" smtClean="0">
              <a:solidFill>
                <a:schemeClr val="bg1"/>
              </a:solidFill>
              <a:latin typeface="+mj-lt"/>
            </a:endParaRPr>
          </a:p>
        </p:txBody>
      </p:sp>
      <p:cxnSp>
        <p:nvCxnSpPr>
          <p:cNvPr id="31" name="Elbow Connector 30"/>
          <p:cNvCxnSpPr>
            <a:stCxn id="29" idx="4"/>
            <a:endCxn id="28" idx="1"/>
          </p:cNvCxnSpPr>
          <p:nvPr/>
        </p:nvCxnSpPr>
        <p:spPr>
          <a:xfrm rot="16200000" flipH="1">
            <a:off x="6513616" y="2999574"/>
            <a:ext cx="576662" cy="793682"/>
          </a:xfrm>
          <a:prstGeom prst="bentConnector2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81572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Peta </a:t>
            </a:r>
            <a:r>
              <a:rPr lang="en-GB" sz="14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Jejaring</a:t>
            </a:r>
            <a:r>
              <a:rPr lang="en-GB" sz="1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4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Nasional</a:t>
            </a:r>
            <a:r>
              <a:rPr lang="en-GB" sz="1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4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Tenaga</a:t>
            </a:r>
            <a:r>
              <a:rPr lang="en-GB" sz="1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4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Ahli</a:t>
            </a:r>
            <a:r>
              <a:rPr lang="en-GB" sz="1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4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CoE</a:t>
            </a:r>
            <a:r>
              <a:rPr lang="en-GB" sz="1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4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dalam</a:t>
            </a:r>
            <a:r>
              <a:rPr lang="en-GB" sz="1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4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Pengembangan</a:t>
            </a:r>
            <a:r>
              <a:rPr lang="en-GB" sz="1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4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Organisasi</a:t>
            </a:r>
            <a:r>
              <a:rPr lang="en-GB" sz="14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(4/4)</a:t>
            </a:r>
            <a:endParaRPr lang="en-GB" sz="14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433" name="TextBox 432"/>
          <p:cNvSpPr txBox="1"/>
          <p:nvPr/>
        </p:nvSpPr>
        <p:spPr>
          <a:xfrm>
            <a:off x="309484" y="233046"/>
            <a:ext cx="4223191" cy="195932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en-GB" sz="800" b="1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CoE</a:t>
            </a:r>
            <a:r>
              <a:rPr lang="en-GB" sz="8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Progress</a:t>
            </a:r>
            <a:endParaRPr lang="en-GB" sz="800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r>
              <a:rPr lang="en-GB" sz="8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Oktober</a:t>
            </a:r>
            <a:r>
              <a:rPr lang="en-GB" sz="8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2017</a:t>
            </a:r>
            <a:endParaRPr lang="en-GB" sz="8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pic>
        <p:nvPicPr>
          <p:cNvPr id="50" name="Picture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89"/>
          <a:stretch/>
        </p:blipFill>
        <p:spPr bwMode="auto">
          <a:xfrm>
            <a:off x="-36933" y="3247107"/>
            <a:ext cx="3496531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Group 2"/>
          <p:cNvGrpSpPr/>
          <p:nvPr/>
        </p:nvGrpSpPr>
        <p:grpSpPr>
          <a:xfrm>
            <a:off x="85518" y="818746"/>
            <a:ext cx="8784976" cy="4087979"/>
            <a:chOff x="85518" y="818746"/>
            <a:chExt cx="8784976" cy="4087979"/>
          </a:xfrm>
        </p:grpSpPr>
        <p:grpSp>
          <p:nvGrpSpPr>
            <p:cNvPr id="8" name="Group 7"/>
            <p:cNvGrpSpPr/>
            <p:nvPr/>
          </p:nvGrpSpPr>
          <p:grpSpPr>
            <a:xfrm>
              <a:off x="85518" y="818746"/>
              <a:ext cx="7532804" cy="3529680"/>
              <a:chOff x="611560" y="1592090"/>
              <a:chExt cx="6408712" cy="2995884"/>
            </a:xfrm>
          </p:grpSpPr>
          <p:sp>
            <p:nvSpPr>
              <p:cNvPr id="48" name="Freeform 72"/>
              <p:cNvSpPr>
                <a:spLocks noEditPoints="1"/>
              </p:cNvSpPr>
              <p:nvPr/>
            </p:nvSpPr>
            <p:spPr bwMode="auto">
              <a:xfrm>
                <a:off x="871556" y="1812214"/>
                <a:ext cx="6148716" cy="2775760"/>
              </a:xfrm>
              <a:custGeom>
                <a:avLst/>
                <a:gdLst/>
                <a:ahLst/>
                <a:cxnLst>
                  <a:cxn ang="0">
                    <a:pos x="201" y="59"/>
                  </a:cxn>
                  <a:cxn ang="0">
                    <a:pos x="189" y="43"/>
                  </a:cxn>
                  <a:cxn ang="0">
                    <a:pos x="224" y="47"/>
                  </a:cxn>
                  <a:cxn ang="0">
                    <a:pos x="103" y="24"/>
                  </a:cxn>
                  <a:cxn ang="0">
                    <a:pos x="76" y="26"/>
                  </a:cxn>
                  <a:cxn ang="0">
                    <a:pos x="80" y="56"/>
                  </a:cxn>
                  <a:cxn ang="0">
                    <a:pos x="110" y="56"/>
                  </a:cxn>
                  <a:cxn ang="0">
                    <a:pos x="118" y="19"/>
                  </a:cxn>
                  <a:cxn ang="0">
                    <a:pos x="16" y="23"/>
                  </a:cxn>
                  <a:cxn ang="0">
                    <a:pos x="47" y="72"/>
                  </a:cxn>
                  <a:cxn ang="0">
                    <a:pos x="51" y="52"/>
                  </a:cxn>
                  <a:cxn ang="0">
                    <a:pos x="30" y="24"/>
                  </a:cxn>
                  <a:cxn ang="0">
                    <a:pos x="3" y="1"/>
                  </a:cxn>
                  <a:cxn ang="0">
                    <a:pos x="91" y="90"/>
                  </a:cxn>
                  <a:cxn ang="0">
                    <a:pos x="84" y="79"/>
                  </a:cxn>
                  <a:cxn ang="0">
                    <a:pos x="56" y="78"/>
                  </a:cxn>
                  <a:cxn ang="0">
                    <a:pos x="228" y="83"/>
                  </a:cxn>
                  <a:cxn ang="0">
                    <a:pos x="106" y="80"/>
                  </a:cxn>
                  <a:cxn ang="0">
                    <a:pos x="109" y="92"/>
                  </a:cxn>
                  <a:cxn ang="0">
                    <a:pos x="124" y="93"/>
                  </a:cxn>
                  <a:cxn ang="0">
                    <a:pos x="119" y="91"/>
                  </a:cxn>
                  <a:cxn ang="0">
                    <a:pos x="128" y="90"/>
                  </a:cxn>
                  <a:cxn ang="0">
                    <a:pos x="137" y="93"/>
                  </a:cxn>
                  <a:cxn ang="0">
                    <a:pos x="138" y="91"/>
                  </a:cxn>
                  <a:cxn ang="0">
                    <a:pos x="146" y="91"/>
                  </a:cxn>
                  <a:cxn ang="0">
                    <a:pos x="150" y="89"/>
                  </a:cxn>
                  <a:cxn ang="0">
                    <a:pos x="155" y="88"/>
                  </a:cxn>
                  <a:cxn ang="0">
                    <a:pos x="128" y="96"/>
                  </a:cxn>
                  <a:cxn ang="0">
                    <a:pos x="158" y="96"/>
                  </a:cxn>
                  <a:cxn ang="0">
                    <a:pos x="151" y="96"/>
                  </a:cxn>
                  <a:cxn ang="0">
                    <a:pos x="135" y="57"/>
                  </a:cxn>
                  <a:cxn ang="0">
                    <a:pos x="145" y="41"/>
                  </a:cxn>
                  <a:cxn ang="0">
                    <a:pos x="152" y="31"/>
                  </a:cxn>
                  <a:cxn ang="0">
                    <a:pos x="127" y="47"/>
                  </a:cxn>
                  <a:cxn ang="0">
                    <a:pos x="162" y="57"/>
                  </a:cxn>
                  <a:cxn ang="0">
                    <a:pos x="171" y="58"/>
                  </a:cxn>
                  <a:cxn ang="0">
                    <a:pos x="172" y="46"/>
                  </a:cxn>
                  <a:cxn ang="0">
                    <a:pos x="187" y="45"/>
                  </a:cxn>
                  <a:cxn ang="0">
                    <a:pos x="171" y="35"/>
                  </a:cxn>
                  <a:cxn ang="0">
                    <a:pos x="169" y="31"/>
                  </a:cxn>
                  <a:cxn ang="0">
                    <a:pos x="140" y="69"/>
                  </a:cxn>
                  <a:cxn ang="0">
                    <a:pos x="147" y="65"/>
                  </a:cxn>
                  <a:cxn ang="0">
                    <a:pos x="148" y="45"/>
                  </a:cxn>
                  <a:cxn ang="0">
                    <a:pos x="205" y="77"/>
                  </a:cxn>
                  <a:cxn ang="0">
                    <a:pos x="66" y="57"/>
                  </a:cxn>
                  <a:cxn ang="0">
                    <a:pos x="59" y="53"/>
                  </a:cxn>
                  <a:cxn ang="0">
                    <a:pos x="8" y="22"/>
                  </a:cxn>
                  <a:cxn ang="0">
                    <a:pos x="19" y="43"/>
                  </a:cxn>
                  <a:cxn ang="0">
                    <a:pos x="49" y="39"/>
                  </a:cxn>
                  <a:cxn ang="0">
                    <a:pos x="44" y="31"/>
                  </a:cxn>
                  <a:cxn ang="0">
                    <a:pos x="38" y="28"/>
                  </a:cxn>
                  <a:cxn ang="0">
                    <a:pos x="41" y="31"/>
                  </a:cxn>
                  <a:cxn ang="0">
                    <a:pos x="214" y="48"/>
                  </a:cxn>
                  <a:cxn ang="0">
                    <a:pos x="181" y="87"/>
                  </a:cxn>
                  <a:cxn ang="0">
                    <a:pos x="171" y="89"/>
                  </a:cxn>
                  <a:cxn ang="0">
                    <a:pos x="205" y="74"/>
                  </a:cxn>
                  <a:cxn ang="0">
                    <a:pos x="161" y="49"/>
                  </a:cxn>
                  <a:cxn ang="0">
                    <a:pos x="174" y="59"/>
                  </a:cxn>
                  <a:cxn ang="0">
                    <a:pos x="49" y="29"/>
                  </a:cxn>
                </a:cxnLst>
                <a:rect l="0" t="0" r="r" b="b"/>
                <a:pathLst>
                  <a:path w="235" h="106">
                    <a:moveTo>
                      <a:pt x="235" y="89"/>
                    </a:moveTo>
                    <a:cubicBezTo>
                      <a:pt x="232" y="88"/>
                      <a:pt x="231" y="89"/>
                      <a:pt x="230" y="88"/>
                    </a:cubicBezTo>
                    <a:cubicBezTo>
                      <a:pt x="230" y="87"/>
                      <a:pt x="227" y="90"/>
                      <a:pt x="229" y="86"/>
                    </a:cubicBezTo>
                    <a:cubicBezTo>
                      <a:pt x="231" y="83"/>
                      <a:pt x="227" y="84"/>
                      <a:pt x="227" y="81"/>
                    </a:cubicBezTo>
                    <a:cubicBezTo>
                      <a:pt x="226" y="79"/>
                      <a:pt x="229" y="81"/>
                      <a:pt x="227" y="78"/>
                    </a:cubicBezTo>
                    <a:cubicBezTo>
                      <a:pt x="225" y="76"/>
                      <a:pt x="224" y="71"/>
                      <a:pt x="222" y="69"/>
                    </a:cubicBezTo>
                    <a:cubicBezTo>
                      <a:pt x="219" y="67"/>
                      <a:pt x="217" y="68"/>
                      <a:pt x="215" y="66"/>
                    </a:cubicBezTo>
                    <a:cubicBezTo>
                      <a:pt x="211" y="64"/>
                      <a:pt x="210" y="66"/>
                      <a:pt x="206" y="63"/>
                    </a:cubicBezTo>
                    <a:cubicBezTo>
                      <a:pt x="203" y="60"/>
                      <a:pt x="201" y="61"/>
                      <a:pt x="201" y="59"/>
                    </a:cubicBezTo>
                    <a:cubicBezTo>
                      <a:pt x="202" y="55"/>
                      <a:pt x="201" y="55"/>
                      <a:pt x="200" y="60"/>
                    </a:cubicBezTo>
                    <a:cubicBezTo>
                      <a:pt x="200" y="63"/>
                      <a:pt x="197" y="63"/>
                      <a:pt x="196" y="61"/>
                    </a:cubicBezTo>
                    <a:cubicBezTo>
                      <a:pt x="195" y="59"/>
                      <a:pt x="199" y="60"/>
                      <a:pt x="196" y="57"/>
                    </a:cubicBezTo>
                    <a:cubicBezTo>
                      <a:pt x="193" y="55"/>
                      <a:pt x="193" y="56"/>
                      <a:pt x="192" y="55"/>
                    </a:cubicBezTo>
                    <a:cubicBezTo>
                      <a:pt x="192" y="52"/>
                      <a:pt x="197" y="56"/>
                      <a:pt x="198" y="53"/>
                    </a:cubicBezTo>
                    <a:cubicBezTo>
                      <a:pt x="198" y="51"/>
                      <a:pt x="202" y="54"/>
                      <a:pt x="202" y="52"/>
                    </a:cubicBezTo>
                    <a:cubicBezTo>
                      <a:pt x="202" y="49"/>
                      <a:pt x="194" y="53"/>
                      <a:pt x="193" y="50"/>
                    </a:cubicBezTo>
                    <a:cubicBezTo>
                      <a:pt x="191" y="47"/>
                      <a:pt x="191" y="46"/>
                      <a:pt x="189" y="46"/>
                    </a:cubicBezTo>
                    <a:cubicBezTo>
                      <a:pt x="185" y="46"/>
                      <a:pt x="189" y="44"/>
                      <a:pt x="189" y="43"/>
                    </a:cubicBezTo>
                    <a:cubicBezTo>
                      <a:pt x="188" y="41"/>
                      <a:pt x="190" y="42"/>
                      <a:pt x="192" y="41"/>
                    </a:cubicBezTo>
                    <a:cubicBezTo>
                      <a:pt x="193" y="41"/>
                      <a:pt x="193" y="37"/>
                      <a:pt x="198" y="40"/>
                    </a:cubicBezTo>
                    <a:cubicBezTo>
                      <a:pt x="203" y="43"/>
                      <a:pt x="203" y="40"/>
                      <a:pt x="204" y="43"/>
                    </a:cubicBezTo>
                    <a:cubicBezTo>
                      <a:pt x="205" y="47"/>
                      <a:pt x="203" y="47"/>
                      <a:pt x="204" y="52"/>
                    </a:cubicBezTo>
                    <a:cubicBezTo>
                      <a:pt x="206" y="56"/>
                      <a:pt x="205" y="51"/>
                      <a:pt x="206" y="52"/>
                    </a:cubicBezTo>
                    <a:cubicBezTo>
                      <a:pt x="207" y="54"/>
                      <a:pt x="206" y="57"/>
                      <a:pt x="209" y="58"/>
                    </a:cubicBezTo>
                    <a:cubicBezTo>
                      <a:pt x="211" y="59"/>
                      <a:pt x="215" y="50"/>
                      <a:pt x="216" y="51"/>
                    </a:cubicBezTo>
                    <a:cubicBezTo>
                      <a:pt x="217" y="52"/>
                      <a:pt x="220" y="50"/>
                      <a:pt x="220" y="49"/>
                    </a:cubicBezTo>
                    <a:cubicBezTo>
                      <a:pt x="219" y="48"/>
                      <a:pt x="222" y="46"/>
                      <a:pt x="224" y="47"/>
                    </a:cubicBezTo>
                    <a:cubicBezTo>
                      <a:pt x="226" y="48"/>
                      <a:pt x="232" y="52"/>
                      <a:pt x="235" y="52"/>
                    </a:cubicBezTo>
                    <a:lnTo>
                      <a:pt x="235" y="89"/>
                    </a:lnTo>
                    <a:close/>
                    <a:moveTo>
                      <a:pt x="117" y="11"/>
                    </a:moveTo>
                    <a:cubicBezTo>
                      <a:pt x="115" y="9"/>
                      <a:pt x="116" y="10"/>
                      <a:pt x="114" y="10"/>
                    </a:cubicBezTo>
                    <a:cubicBezTo>
                      <a:pt x="111" y="10"/>
                      <a:pt x="109" y="9"/>
                      <a:pt x="108" y="11"/>
                    </a:cubicBezTo>
                    <a:cubicBezTo>
                      <a:pt x="107" y="13"/>
                      <a:pt x="107" y="15"/>
                      <a:pt x="107" y="17"/>
                    </a:cubicBezTo>
                    <a:cubicBezTo>
                      <a:pt x="107" y="19"/>
                      <a:pt x="105" y="17"/>
                      <a:pt x="105" y="19"/>
                    </a:cubicBezTo>
                    <a:cubicBezTo>
                      <a:pt x="104" y="21"/>
                      <a:pt x="104" y="21"/>
                      <a:pt x="105" y="21"/>
                    </a:cubicBezTo>
                    <a:cubicBezTo>
                      <a:pt x="106" y="22"/>
                      <a:pt x="103" y="22"/>
                      <a:pt x="103" y="24"/>
                    </a:cubicBezTo>
                    <a:cubicBezTo>
                      <a:pt x="103" y="25"/>
                      <a:pt x="103" y="26"/>
                      <a:pt x="102" y="27"/>
                    </a:cubicBezTo>
                    <a:cubicBezTo>
                      <a:pt x="102" y="29"/>
                      <a:pt x="99" y="27"/>
                      <a:pt x="98" y="29"/>
                    </a:cubicBezTo>
                    <a:cubicBezTo>
                      <a:pt x="97" y="30"/>
                      <a:pt x="95" y="29"/>
                      <a:pt x="94" y="28"/>
                    </a:cubicBezTo>
                    <a:cubicBezTo>
                      <a:pt x="93" y="28"/>
                      <a:pt x="95" y="27"/>
                      <a:pt x="92" y="27"/>
                    </a:cubicBezTo>
                    <a:cubicBezTo>
                      <a:pt x="88" y="27"/>
                      <a:pt x="90" y="30"/>
                      <a:pt x="89" y="30"/>
                    </a:cubicBezTo>
                    <a:cubicBezTo>
                      <a:pt x="87" y="30"/>
                      <a:pt x="88" y="32"/>
                      <a:pt x="85" y="31"/>
                    </a:cubicBezTo>
                    <a:cubicBezTo>
                      <a:pt x="82" y="30"/>
                      <a:pt x="82" y="33"/>
                      <a:pt x="80" y="31"/>
                    </a:cubicBezTo>
                    <a:cubicBezTo>
                      <a:pt x="79" y="30"/>
                      <a:pt x="78" y="28"/>
                      <a:pt x="77" y="28"/>
                    </a:cubicBezTo>
                    <a:cubicBezTo>
                      <a:pt x="76" y="28"/>
                      <a:pt x="77" y="27"/>
                      <a:pt x="76" y="26"/>
                    </a:cubicBezTo>
                    <a:cubicBezTo>
                      <a:pt x="75" y="26"/>
                      <a:pt x="76" y="24"/>
                      <a:pt x="76" y="24"/>
                    </a:cubicBezTo>
                    <a:cubicBezTo>
                      <a:pt x="74" y="24"/>
                      <a:pt x="74" y="26"/>
                      <a:pt x="74" y="27"/>
                    </a:cubicBezTo>
                    <a:cubicBezTo>
                      <a:pt x="72" y="29"/>
                      <a:pt x="71" y="35"/>
                      <a:pt x="73" y="36"/>
                    </a:cubicBezTo>
                    <a:cubicBezTo>
                      <a:pt x="75" y="37"/>
                      <a:pt x="72" y="38"/>
                      <a:pt x="74" y="40"/>
                    </a:cubicBezTo>
                    <a:cubicBezTo>
                      <a:pt x="76" y="42"/>
                      <a:pt x="73" y="42"/>
                      <a:pt x="75" y="42"/>
                    </a:cubicBezTo>
                    <a:cubicBezTo>
                      <a:pt x="77" y="43"/>
                      <a:pt x="74" y="44"/>
                      <a:pt x="75" y="45"/>
                    </a:cubicBezTo>
                    <a:cubicBezTo>
                      <a:pt x="76" y="46"/>
                      <a:pt x="77" y="43"/>
                      <a:pt x="78" y="45"/>
                    </a:cubicBezTo>
                    <a:cubicBezTo>
                      <a:pt x="79" y="47"/>
                      <a:pt x="77" y="47"/>
                      <a:pt x="78" y="50"/>
                    </a:cubicBezTo>
                    <a:cubicBezTo>
                      <a:pt x="81" y="57"/>
                      <a:pt x="78" y="56"/>
                      <a:pt x="80" y="56"/>
                    </a:cubicBezTo>
                    <a:cubicBezTo>
                      <a:pt x="82" y="56"/>
                      <a:pt x="83" y="57"/>
                      <a:pt x="84" y="56"/>
                    </a:cubicBezTo>
                    <a:cubicBezTo>
                      <a:pt x="85" y="54"/>
                      <a:pt x="88" y="56"/>
                      <a:pt x="87" y="58"/>
                    </a:cubicBezTo>
                    <a:cubicBezTo>
                      <a:pt x="87" y="60"/>
                      <a:pt x="88" y="59"/>
                      <a:pt x="89" y="58"/>
                    </a:cubicBezTo>
                    <a:cubicBezTo>
                      <a:pt x="90" y="57"/>
                      <a:pt x="92" y="59"/>
                      <a:pt x="93" y="57"/>
                    </a:cubicBezTo>
                    <a:cubicBezTo>
                      <a:pt x="94" y="55"/>
                      <a:pt x="95" y="58"/>
                      <a:pt x="96" y="57"/>
                    </a:cubicBezTo>
                    <a:cubicBezTo>
                      <a:pt x="97" y="57"/>
                      <a:pt x="96" y="59"/>
                      <a:pt x="98" y="58"/>
                    </a:cubicBezTo>
                    <a:cubicBezTo>
                      <a:pt x="101" y="57"/>
                      <a:pt x="102" y="60"/>
                      <a:pt x="102" y="62"/>
                    </a:cubicBezTo>
                    <a:cubicBezTo>
                      <a:pt x="101" y="65"/>
                      <a:pt x="106" y="61"/>
                      <a:pt x="108" y="60"/>
                    </a:cubicBezTo>
                    <a:cubicBezTo>
                      <a:pt x="109" y="60"/>
                      <a:pt x="110" y="57"/>
                      <a:pt x="110" y="56"/>
                    </a:cubicBezTo>
                    <a:cubicBezTo>
                      <a:pt x="110" y="55"/>
                      <a:pt x="111" y="56"/>
                      <a:pt x="111" y="54"/>
                    </a:cubicBezTo>
                    <a:cubicBezTo>
                      <a:pt x="111" y="52"/>
                      <a:pt x="113" y="54"/>
                      <a:pt x="112" y="50"/>
                    </a:cubicBezTo>
                    <a:cubicBezTo>
                      <a:pt x="111" y="46"/>
                      <a:pt x="114" y="46"/>
                      <a:pt x="115" y="44"/>
                    </a:cubicBezTo>
                    <a:cubicBezTo>
                      <a:pt x="116" y="42"/>
                      <a:pt x="118" y="44"/>
                      <a:pt x="118" y="40"/>
                    </a:cubicBezTo>
                    <a:cubicBezTo>
                      <a:pt x="117" y="36"/>
                      <a:pt x="118" y="33"/>
                      <a:pt x="119" y="32"/>
                    </a:cubicBezTo>
                    <a:cubicBezTo>
                      <a:pt x="120" y="31"/>
                      <a:pt x="119" y="30"/>
                      <a:pt x="121" y="31"/>
                    </a:cubicBezTo>
                    <a:cubicBezTo>
                      <a:pt x="122" y="33"/>
                      <a:pt x="125" y="32"/>
                      <a:pt x="125" y="31"/>
                    </a:cubicBezTo>
                    <a:cubicBezTo>
                      <a:pt x="125" y="30"/>
                      <a:pt x="118" y="26"/>
                      <a:pt x="119" y="24"/>
                    </a:cubicBezTo>
                    <a:cubicBezTo>
                      <a:pt x="121" y="22"/>
                      <a:pt x="119" y="22"/>
                      <a:pt x="118" y="19"/>
                    </a:cubicBezTo>
                    <a:cubicBezTo>
                      <a:pt x="118" y="17"/>
                      <a:pt x="116" y="18"/>
                      <a:pt x="116" y="16"/>
                    </a:cubicBezTo>
                    <a:cubicBezTo>
                      <a:pt x="117" y="13"/>
                      <a:pt x="119" y="15"/>
                      <a:pt x="119" y="14"/>
                    </a:cubicBezTo>
                    <a:cubicBezTo>
                      <a:pt x="119" y="14"/>
                      <a:pt x="118" y="13"/>
                      <a:pt x="117" y="12"/>
                    </a:cubicBezTo>
                    <a:cubicBezTo>
                      <a:pt x="117" y="11"/>
                      <a:pt x="117" y="12"/>
                      <a:pt x="117" y="11"/>
                    </a:cubicBezTo>
                    <a:close/>
                    <a:moveTo>
                      <a:pt x="3" y="8"/>
                    </a:moveTo>
                    <a:cubicBezTo>
                      <a:pt x="5" y="11"/>
                      <a:pt x="5" y="10"/>
                      <a:pt x="7" y="12"/>
                    </a:cubicBezTo>
                    <a:cubicBezTo>
                      <a:pt x="8" y="15"/>
                      <a:pt x="8" y="12"/>
                      <a:pt x="11" y="15"/>
                    </a:cubicBezTo>
                    <a:cubicBezTo>
                      <a:pt x="13" y="19"/>
                      <a:pt x="10" y="17"/>
                      <a:pt x="13" y="19"/>
                    </a:cubicBezTo>
                    <a:cubicBezTo>
                      <a:pt x="15" y="20"/>
                      <a:pt x="12" y="21"/>
                      <a:pt x="16" y="23"/>
                    </a:cubicBezTo>
                    <a:cubicBezTo>
                      <a:pt x="18" y="24"/>
                      <a:pt x="20" y="26"/>
                      <a:pt x="20" y="27"/>
                    </a:cubicBezTo>
                    <a:cubicBezTo>
                      <a:pt x="19" y="28"/>
                      <a:pt x="19" y="27"/>
                      <a:pt x="21" y="31"/>
                    </a:cubicBezTo>
                    <a:cubicBezTo>
                      <a:pt x="22" y="35"/>
                      <a:pt x="21" y="35"/>
                      <a:pt x="23" y="36"/>
                    </a:cubicBezTo>
                    <a:cubicBezTo>
                      <a:pt x="25" y="37"/>
                      <a:pt x="23" y="37"/>
                      <a:pt x="27" y="41"/>
                    </a:cubicBezTo>
                    <a:cubicBezTo>
                      <a:pt x="29" y="43"/>
                      <a:pt x="27" y="44"/>
                      <a:pt x="28" y="45"/>
                    </a:cubicBezTo>
                    <a:cubicBezTo>
                      <a:pt x="30" y="46"/>
                      <a:pt x="30" y="48"/>
                      <a:pt x="31" y="51"/>
                    </a:cubicBezTo>
                    <a:cubicBezTo>
                      <a:pt x="31" y="53"/>
                      <a:pt x="33" y="56"/>
                      <a:pt x="36" y="59"/>
                    </a:cubicBezTo>
                    <a:cubicBezTo>
                      <a:pt x="38" y="61"/>
                      <a:pt x="37" y="61"/>
                      <a:pt x="41" y="65"/>
                    </a:cubicBezTo>
                    <a:cubicBezTo>
                      <a:pt x="44" y="68"/>
                      <a:pt x="46" y="69"/>
                      <a:pt x="47" y="72"/>
                    </a:cubicBezTo>
                    <a:cubicBezTo>
                      <a:pt x="49" y="74"/>
                      <a:pt x="51" y="77"/>
                      <a:pt x="50" y="73"/>
                    </a:cubicBezTo>
                    <a:cubicBezTo>
                      <a:pt x="49" y="69"/>
                      <a:pt x="53" y="75"/>
                      <a:pt x="53" y="72"/>
                    </a:cubicBezTo>
                    <a:cubicBezTo>
                      <a:pt x="54" y="70"/>
                      <a:pt x="55" y="75"/>
                      <a:pt x="56" y="74"/>
                    </a:cubicBezTo>
                    <a:cubicBezTo>
                      <a:pt x="57" y="73"/>
                      <a:pt x="57" y="71"/>
                      <a:pt x="57" y="67"/>
                    </a:cubicBezTo>
                    <a:cubicBezTo>
                      <a:pt x="57" y="64"/>
                      <a:pt x="56" y="65"/>
                      <a:pt x="57" y="63"/>
                    </a:cubicBezTo>
                    <a:cubicBezTo>
                      <a:pt x="58" y="60"/>
                      <a:pt x="56" y="61"/>
                      <a:pt x="57" y="58"/>
                    </a:cubicBezTo>
                    <a:cubicBezTo>
                      <a:pt x="59" y="56"/>
                      <a:pt x="57" y="56"/>
                      <a:pt x="56" y="54"/>
                    </a:cubicBezTo>
                    <a:cubicBezTo>
                      <a:pt x="55" y="52"/>
                      <a:pt x="55" y="51"/>
                      <a:pt x="53" y="52"/>
                    </a:cubicBezTo>
                    <a:cubicBezTo>
                      <a:pt x="52" y="53"/>
                      <a:pt x="53" y="51"/>
                      <a:pt x="51" y="52"/>
                    </a:cubicBezTo>
                    <a:cubicBezTo>
                      <a:pt x="49" y="54"/>
                      <a:pt x="53" y="50"/>
                      <a:pt x="51" y="50"/>
                    </a:cubicBezTo>
                    <a:cubicBezTo>
                      <a:pt x="49" y="50"/>
                      <a:pt x="50" y="43"/>
                      <a:pt x="48" y="43"/>
                    </a:cubicBezTo>
                    <a:cubicBezTo>
                      <a:pt x="45" y="44"/>
                      <a:pt x="43" y="42"/>
                      <a:pt x="44" y="40"/>
                    </a:cubicBezTo>
                    <a:cubicBezTo>
                      <a:pt x="45" y="39"/>
                      <a:pt x="43" y="38"/>
                      <a:pt x="45" y="38"/>
                    </a:cubicBezTo>
                    <a:cubicBezTo>
                      <a:pt x="47" y="37"/>
                      <a:pt x="45" y="33"/>
                      <a:pt x="43" y="34"/>
                    </a:cubicBezTo>
                    <a:cubicBezTo>
                      <a:pt x="41" y="35"/>
                      <a:pt x="43" y="33"/>
                      <a:pt x="40" y="32"/>
                    </a:cubicBezTo>
                    <a:cubicBezTo>
                      <a:pt x="36" y="32"/>
                      <a:pt x="39" y="27"/>
                      <a:pt x="34" y="26"/>
                    </a:cubicBezTo>
                    <a:cubicBezTo>
                      <a:pt x="32" y="26"/>
                      <a:pt x="33" y="24"/>
                      <a:pt x="32" y="23"/>
                    </a:cubicBezTo>
                    <a:cubicBezTo>
                      <a:pt x="29" y="21"/>
                      <a:pt x="31" y="25"/>
                      <a:pt x="30" y="24"/>
                    </a:cubicBezTo>
                    <a:cubicBezTo>
                      <a:pt x="29" y="23"/>
                      <a:pt x="28" y="24"/>
                      <a:pt x="28" y="21"/>
                    </a:cubicBezTo>
                    <a:cubicBezTo>
                      <a:pt x="27" y="19"/>
                      <a:pt x="27" y="21"/>
                      <a:pt x="26" y="19"/>
                    </a:cubicBezTo>
                    <a:cubicBezTo>
                      <a:pt x="25" y="18"/>
                      <a:pt x="23" y="15"/>
                      <a:pt x="21" y="14"/>
                    </a:cubicBezTo>
                    <a:cubicBezTo>
                      <a:pt x="19" y="14"/>
                      <a:pt x="19" y="12"/>
                      <a:pt x="18" y="11"/>
                    </a:cubicBezTo>
                    <a:cubicBezTo>
                      <a:pt x="16" y="11"/>
                      <a:pt x="18" y="9"/>
                      <a:pt x="16" y="9"/>
                    </a:cubicBezTo>
                    <a:cubicBezTo>
                      <a:pt x="15" y="8"/>
                      <a:pt x="16" y="7"/>
                      <a:pt x="14" y="5"/>
                    </a:cubicBezTo>
                    <a:cubicBezTo>
                      <a:pt x="12" y="2"/>
                      <a:pt x="13" y="5"/>
                      <a:pt x="11" y="4"/>
                    </a:cubicBezTo>
                    <a:cubicBezTo>
                      <a:pt x="10" y="3"/>
                      <a:pt x="10" y="4"/>
                      <a:pt x="7" y="4"/>
                    </a:cubicBezTo>
                    <a:cubicBezTo>
                      <a:pt x="3" y="3"/>
                      <a:pt x="6" y="3"/>
                      <a:pt x="3" y="1"/>
                    </a:cubicBezTo>
                    <a:cubicBezTo>
                      <a:pt x="0" y="0"/>
                      <a:pt x="1" y="4"/>
                      <a:pt x="3" y="8"/>
                    </a:cubicBezTo>
                    <a:close/>
                    <a:moveTo>
                      <a:pt x="54" y="80"/>
                    </a:moveTo>
                    <a:cubicBezTo>
                      <a:pt x="55" y="80"/>
                      <a:pt x="57" y="79"/>
                      <a:pt x="58" y="81"/>
                    </a:cubicBezTo>
                    <a:cubicBezTo>
                      <a:pt x="59" y="82"/>
                      <a:pt x="61" y="80"/>
                      <a:pt x="60" y="82"/>
                    </a:cubicBezTo>
                    <a:cubicBezTo>
                      <a:pt x="59" y="84"/>
                      <a:pt x="60" y="82"/>
                      <a:pt x="67" y="86"/>
                    </a:cubicBezTo>
                    <a:cubicBezTo>
                      <a:pt x="70" y="87"/>
                      <a:pt x="71" y="84"/>
                      <a:pt x="72" y="85"/>
                    </a:cubicBezTo>
                    <a:cubicBezTo>
                      <a:pt x="73" y="86"/>
                      <a:pt x="74" y="85"/>
                      <a:pt x="77" y="86"/>
                    </a:cubicBezTo>
                    <a:cubicBezTo>
                      <a:pt x="80" y="87"/>
                      <a:pt x="78" y="88"/>
                      <a:pt x="85" y="89"/>
                    </a:cubicBezTo>
                    <a:cubicBezTo>
                      <a:pt x="90" y="90"/>
                      <a:pt x="85" y="88"/>
                      <a:pt x="91" y="90"/>
                    </a:cubicBezTo>
                    <a:cubicBezTo>
                      <a:pt x="96" y="91"/>
                      <a:pt x="91" y="87"/>
                      <a:pt x="96" y="90"/>
                    </a:cubicBezTo>
                    <a:cubicBezTo>
                      <a:pt x="99" y="91"/>
                      <a:pt x="99" y="91"/>
                      <a:pt x="101" y="92"/>
                    </a:cubicBezTo>
                    <a:cubicBezTo>
                      <a:pt x="102" y="93"/>
                      <a:pt x="102" y="91"/>
                      <a:pt x="101" y="91"/>
                    </a:cubicBezTo>
                    <a:cubicBezTo>
                      <a:pt x="99" y="90"/>
                      <a:pt x="104" y="85"/>
                      <a:pt x="100" y="85"/>
                    </a:cubicBezTo>
                    <a:cubicBezTo>
                      <a:pt x="97" y="85"/>
                      <a:pt x="97" y="86"/>
                      <a:pt x="94" y="85"/>
                    </a:cubicBezTo>
                    <a:cubicBezTo>
                      <a:pt x="91" y="84"/>
                      <a:pt x="93" y="84"/>
                      <a:pt x="92" y="81"/>
                    </a:cubicBezTo>
                    <a:cubicBezTo>
                      <a:pt x="90" y="78"/>
                      <a:pt x="90" y="82"/>
                      <a:pt x="89" y="80"/>
                    </a:cubicBezTo>
                    <a:cubicBezTo>
                      <a:pt x="88" y="78"/>
                      <a:pt x="88" y="81"/>
                      <a:pt x="87" y="79"/>
                    </a:cubicBezTo>
                    <a:cubicBezTo>
                      <a:pt x="86" y="78"/>
                      <a:pt x="85" y="80"/>
                      <a:pt x="84" y="79"/>
                    </a:cubicBezTo>
                    <a:cubicBezTo>
                      <a:pt x="83" y="77"/>
                      <a:pt x="82" y="76"/>
                      <a:pt x="81" y="79"/>
                    </a:cubicBezTo>
                    <a:cubicBezTo>
                      <a:pt x="80" y="83"/>
                      <a:pt x="80" y="80"/>
                      <a:pt x="77" y="80"/>
                    </a:cubicBezTo>
                    <a:cubicBezTo>
                      <a:pt x="75" y="80"/>
                      <a:pt x="75" y="81"/>
                      <a:pt x="74" y="80"/>
                    </a:cubicBezTo>
                    <a:cubicBezTo>
                      <a:pt x="72" y="79"/>
                      <a:pt x="71" y="81"/>
                      <a:pt x="70" y="77"/>
                    </a:cubicBezTo>
                    <a:cubicBezTo>
                      <a:pt x="69" y="75"/>
                      <a:pt x="69" y="77"/>
                      <a:pt x="67" y="76"/>
                    </a:cubicBezTo>
                    <a:cubicBezTo>
                      <a:pt x="66" y="75"/>
                      <a:pt x="66" y="77"/>
                      <a:pt x="65" y="75"/>
                    </a:cubicBezTo>
                    <a:cubicBezTo>
                      <a:pt x="64" y="74"/>
                      <a:pt x="62" y="73"/>
                      <a:pt x="62" y="75"/>
                    </a:cubicBezTo>
                    <a:cubicBezTo>
                      <a:pt x="62" y="76"/>
                      <a:pt x="61" y="75"/>
                      <a:pt x="58" y="74"/>
                    </a:cubicBezTo>
                    <a:cubicBezTo>
                      <a:pt x="56" y="74"/>
                      <a:pt x="57" y="77"/>
                      <a:pt x="56" y="78"/>
                    </a:cubicBezTo>
                    <a:cubicBezTo>
                      <a:pt x="54" y="78"/>
                      <a:pt x="56" y="79"/>
                      <a:pt x="54" y="79"/>
                    </a:cubicBezTo>
                    <a:cubicBezTo>
                      <a:pt x="53" y="79"/>
                      <a:pt x="53" y="80"/>
                      <a:pt x="54" y="80"/>
                    </a:cubicBezTo>
                    <a:close/>
                    <a:moveTo>
                      <a:pt x="223" y="86"/>
                    </a:moveTo>
                    <a:cubicBezTo>
                      <a:pt x="223" y="87"/>
                      <a:pt x="222" y="89"/>
                      <a:pt x="222" y="90"/>
                    </a:cubicBezTo>
                    <a:cubicBezTo>
                      <a:pt x="222" y="91"/>
                      <a:pt x="223" y="89"/>
                      <a:pt x="225" y="90"/>
                    </a:cubicBezTo>
                    <a:cubicBezTo>
                      <a:pt x="227" y="91"/>
                      <a:pt x="227" y="88"/>
                      <a:pt x="228" y="88"/>
                    </a:cubicBezTo>
                    <a:cubicBezTo>
                      <a:pt x="229" y="88"/>
                      <a:pt x="228" y="87"/>
                      <a:pt x="229" y="86"/>
                    </a:cubicBezTo>
                    <a:cubicBezTo>
                      <a:pt x="229" y="85"/>
                      <a:pt x="230" y="85"/>
                      <a:pt x="229" y="85"/>
                    </a:cubicBezTo>
                    <a:cubicBezTo>
                      <a:pt x="228" y="84"/>
                      <a:pt x="228" y="84"/>
                      <a:pt x="228" y="83"/>
                    </a:cubicBezTo>
                    <a:cubicBezTo>
                      <a:pt x="226" y="83"/>
                      <a:pt x="223" y="85"/>
                      <a:pt x="223" y="86"/>
                    </a:cubicBezTo>
                    <a:close/>
                    <a:moveTo>
                      <a:pt x="97" y="82"/>
                    </a:moveTo>
                    <a:cubicBezTo>
                      <a:pt x="98" y="81"/>
                      <a:pt x="100" y="81"/>
                      <a:pt x="99" y="80"/>
                    </a:cubicBezTo>
                    <a:cubicBezTo>
                      <a:pt x="99" y="80"/>
                      <a:pt x="99" y="80"/>
                      <a:pt x="96" y="80"/>
                    </a:cubicBezTo>
                    <a:cubicBezTo>
                      <a:pt x="94" y="80"/>
                      <a:pt x="92" y="80"/>
                      <a:pt x="92" y="82"/>
                    </a:cubicBezTo>
                    <a:cubicBezTo>
                      <a:pt x="93" y="82"/>
                      <a:pt x="96" y="83"/>
                      <a:pt x="97" y="82"/>
                    </a:cubicBezTo>
                    <a:close/>
                    <a:moveTo>
                      <a:pt x="106" y="81"/>
                    </a:moveTo>
                    <a:cubicBezTo>
                      <a:pt x="106" y="80"/>
                      <a:pt x="107" y="81"/>
                      <a:pt x="107" y="81"/>
                    </a:cubicBezTo>
                    <a:cubicBezTo>
                      <a:pt x="107" y="80"/>
                      <a:pt x="107" y="80"/>
                      <a:pt x="106" y="80"/>
                    </a:cubicBezTo>
                    <a:cubicBezTo>
                      <a:pt x="105" y="80"/>
                      <a:pt x="106" y="81"/>
                      <a:pt x="106" y="81"/>
                    </a:cubicBezTo>
                    <a:close/>
                    <a:moveTo>
                      <a:pt x="104" y="91"/>
                    </a:moveTo>
                    <a:cubicBezTo>
                      <a:pt x="106" y="92"/>
                      <a:pt x="104" y="92"/>
                      <a:pt x="105" y="93"/>
                    </a:cubicBezTo>
                    <a:cubicBezTo>
                      <a:pt x="106" y="93"/>
                      <a:pt x="106" y="91"/>
                      <a:pt x="107" y="90"/>
                    </a:cubicBezTo>
                    <a:cubicBezTo>
                      <a:pt x="109" y="90"/>
                      <a:pt x="107" y="89"/>
                      <a:pt x="106" y="88"/>
                    </a:cubicBezTo>
                    <a:cubicBezTo>
                      <a:pt x="105" y="87"/>
                      <a:pt x="105" y="89"/>
                      <a:pt x="103" y="88"/>
                    </a:cubicBezTo>
                    <a:cubicBezTo>
                      <a:pt x="101" y="87"/>
                      <a:pt x="101" y="88"/>
                      <a:pt x="102" y="89"/>
                    </a:cubicBezTo>
                    <a:cubicBezTo>
                      <a:pt x="102" y="90"/>
                      <a:pt x="103" y="90"/>
                      <a:pt x="104" y="91"/>
                    </a:cubicBezTo>
                    <a:close/>
                    <a:moveTo>
                      <a:pt x="109" y="92"/>
                    </a:moveTo>
                    <a:cubicBezTo>
                      <a:pt x="108" y="92"/>
                      <a:pt x="108" y="93"/>
                      <a:pt x="111" y="93"/>
                    </a:cubicBezTo>
                    <a:cubicBezTo>
                      <a:pt x="113" y="93"/>
                      <a:pt x="112" y="93"/>
                      <a:pt x="113" y="91"/>
                    </a:cubicBezTo>
                    <a:cubicBezTo>
                      <a:pt x="114" y="89"/>
                      <a:pt x="114" y="89"/>
                      <a:pt x="112" y="89"/>
                    </a:cubicBezTo>
                    <a:cubicBezTo>
                      <a:pt x="111" y="88"/>
                      <a:pt x="110" y="90"/>
                      <a:pt x="110" y="90"/>
                    </a:cubicBezTo>
                    <a:cubicBezTo>
                      <a:pt x="110" y="91"/>
                      <a:pt x="110" y="92"/>
                      <a:pt x="109" y="92"/>
                    </a:cubicBezTo>
                    <a:close/>
                    <a:moveTo>
                      <a:pt x="115" y="94"/>
                    </a:moveTo>
                    <a:cubicBezTo>
                      <a:pt x="116" y="94"/>
                      <a:pt x="119" y="93"/>
                      <a:pt x="120" y="93"/>
                    </a:cubicBezTo>
                    <a:cubicBezTo>
                      <a:pt x="121" y="93"/>
                      <a:pt x="122" y="92"/>
                      <a:pt x="122" y="92"/>
                    </a:cubicBezTo>
                    <a:cubicBezTo>
                      <a:pt x="122" y="93"/>
                      <a:pt x="123" y="92"/>
                      <a:pt x="124" y="93"/>
                    </a:cubicBezTo>
                    <a:cubicBezTo>
                      <a:pt x="124" y="93"/>
                      <a:pt x="126" y="93"/>
                      <a:pt x="125" y="92"/>
                    </a:cubicBezTo>
                    <a:cubicBezTo>
                      <a:pt x="124" y="92"/>
                      <a:pt x="123" y="91"/>
                      <a:pt x="124" y="92"/>
                    </a:cubicBezTo>
                    <a:cubicBezTo>
                      <a:pt x="126" y="92"/>
                      <a:pt x="126" y="92"/>
                      <a:pt x="126" y="92"/>
                    </a:cubicBezTo>
                    <a:cubicBezTo>
                      <a:pt x="126" y="91"/>
                      <a:pt x="125" y="88"/>
                      <a:pt x="124" y="89"/>
                    </a:cubicBezTo>
                    <a:cubicBezTo>
                      <a:pt x="123" y="90"/>
                      <a:pt x="123" y="88"/>
                      <a:pt x="122" y="89"/>
                    </a:cubicBezTo>
                    <a:cubicBezTo>
                      <a:pt x="121" y="90"/>
                      <a:pt x="121" y="88"/>
                      <a:pt x="119" y="88"/>
                    </a:cubicBezTo>
                    <a:cubicBezTo>
                      <a:pt x="117" y="88"/>
                      <a:pt x="119" y="90"/>
                      <a:pt x="120" y="90"/>
                    </a:cubicBezTo>
                    <a:cubicBezTo>
                      <a:pt x="120" y="90"/>
                      <a:pt x="122" y="91"/>
                      <a:pt x="121" y="91"/>
                    </a:cubicBezTo>
                    <a:cubicBezTo>
                      <a:pt x="119" y="91"/>
                      <a:pt x="120" y="92"/>
                      <a:pt x="119" y="91"/>
                    </a:cubicBezTo>
                    <a:cubicBezTo>
                      <a:pt x="118" y="91"/>
                      <a:pt x="118" y="90"/>
                      <a:pt x="117" y="90"/>
                    </a:cubicBezTo>
                    <a:cubicBezTo>
                      <a:pt x="116" y="90"/>
                      <a:pt x="115" y="89"/>
                      <a:pt x="115" y="90"/>
                    </a:cubicBezTo>
                    <a:cubicBezTo>
                      <a:pt x="114" y="91"/>
                      <a:pt x="113" y="90"/>
                      <a:pt x="114" y="92"/>
                    </a:cubicBezTo>
                    <a:cubicBezTo>
                      <a:pt x="114" y="93"/>
                      <a:pt x="113" y="94"/>
                      <a:pt x="115" y="94"/>
                    </a:cubicBezTo>
                    <a:close/>
                    <a:moveTo>
                      <a:pt x="117" y="89"/>
                    </a:moveTo>
                    <a:cubicBezTo>
                      <a:pt x="117" y="88"/>
                      <a:pt x="118" y="88"/>
                      <a:pt x="118" y="89"/>
                    </a:cubicBezTo>
                    <a:cubicBezTo>
                      <a:pt x="118" y="89"/>
                      <a:pt x="117" y="90"/>
                      <a:pt x="117" y="89"/>
                    </a:cubicBezTo>
                    <a:close/>
                    <a:moveTo>
                      <a:pt x="128" y="91"/>
                    </a:moveTo>
                    <a:cubicBezTo>
                      <a:pt x="128" y="91"/>
                      <a:pt x="128" y="90"/>
                      <a:pt x="128" y="90"/>
                    </a:cubicBezTo>
                    <a:cubicBezTo>
                      <a:pt x="128" y="90"/>
                      <a:pt x="127" y="90"/>
                      <a:pt x="127" y="90"/>
                    </a:cubicBezTo>
                    <a:cubicBezTo>
                      <a:pt x="127" y="91"/>
                      <a:pt x="127" y="91"/>
                      <a:pt x="127" y="92"/>
                    </a:cubicBezTo>
                    <a:cubicBezTo>
                      <a:pt x="127" y="93"/>
                      <a:pt x="127" y="91"/>
                      <a:pt x="128" y="91"/>
                    </a:cubicBezTo>
                    <a:close/>
                    <a:moveTo>
                      <a:pt x="128" y="92"/>
                    </a:moveTo>
                    <a:cubicBezTo>
                      <a:pt x="128" y="93"/>
                      <a:pt x="128" y="91"/>
                      <a:pt x="129" y="91"/>
                    </a:cubicBezTo>
                    <a:cubicBezTo>
                      <a:pt x="129" y="91"/>
                      <a:pt x="129" y="92"/>
                      <a:pt x="128" y="92"/>
                    </a:cubicBezTo>
                    <a:close/>
                    <a:moveTo>
                      <a:pt x="131" y="92"/>
                    </a:moveTo>
                    <a:cubicBezTo>
                      <a:pt x="132" y="93"/>
                      <a:pt x="134" y="92"/>
                      <a:pt x="135" y="93"/>
                    </a:cubicBezTo>
                    <a:cubicBezTo>
                      <a:pt x="136" y="94"/>
                      <a:pt x="136" y="93"/>
                      <a:pt x="137" y="93"/>
                    </a:cubicBezTo>
                    <a:cubicBezTo>
                      <a:pt x="137" y="93"/>
                      <a:pt x="137" y="92"/>
                      <a:pt x="138" y="93"/>
                    </a:cubicBezTo>
                    <a:cubicBezTo>
                      <a:pt x="140" y="93"/>
                      <a:pt x="141" y="92"/>
                      <a:pt x="141" y="92"/>
                    </a:cubicBezTo>
                    <a:cubicBezTo>
                      <a:pt x="142" y="92"/>
                      <a:pt x="145" y="91"/>
                      <a:pt x="145" y="91"/>
                    </a:cubicBezTo>
                    <a:cubicBezTo>
                      <a:pt x="145" y="90"/>
                      <a:pt x="146" y="90"/>
                      <a:pt x="146" y="88"/>
                    </a:cubicBezTo>
                    <a:cubicBezTo>
                      <a:pt x="145" y="87"/>
                      <a:pt x="144" y="89"/>
                      <a:pt x="145" y="89"/>
                    </a:cubicBezTo>
                    <a:cubicBezTo>
                      <a:pt x="145" y="89"/>
                      <a:pt x="145" y="89"/>
                      <a:pt x="144" y="90"/>
                    </a:cubicBezTo>
                    <a:cubicBezTo>
                      <a:pt x="142" y="90"/>
                      <a:pt x="144" y="91"/>
                      <a:pt x="143" y="91"/>
                    </a:cubicBezTo>
                    <a:cubicBezTo>
                      <a:pt x="141" y="92"/>
                      <a:pt x="141" y="89"/>
                      <a:pt x="140" y="90"/>
                    </a:cubicBezTo>
                    <a:cubicBezTo>
                      <a:pt x="139" y="91"/>
                      <a:pt x="139" y="90"/>
                      <a:pt x="138" y="91"/>
                    </a:cubicBezTo>
                    <a:cubicBezTo>
                      <a:pt x="137" y="91"/>
                      <a:pt x="136" y="90"/>
                      <a:pt x="135" y="89"/>
                    </a:cubicBezTo>
                    <a:cubicBezTo>
                      <a:pt x="134" y="89"/>
                      <a:pt x="132" y="88"/>
                      <a:pt x="131" y="89"/>
                    </a:cubicBezTo>
                    <a:cubicBezTo>
                      <a:pt x="130" y="90"/>
                      <a:pt x="129" y="90"/>
                      <a:pt x="129" y="92"/>
                    </a:cubicBezTo>
                    <a:cubicBezTo>
                      <a:pt x="129" y="94"/>
                      <a:pt x="130" y="92"/>
                      <a:pt x="131" y="92"/>
                    </a:cubicBezTo>
                    <a:close/>
                    <a:moveTo>
                      <a:pt x="133" y="73"/>
                    </a:moveTo>
                    <a:cubicBezTo>
                      <a:pt x="133" y="74"/>
                      <a:pt x="133" y="79"/>
                      <a:pt x="133" y="77"/>
                    </a:cubicBezTo>
                    <a:cubicBezTo>
                      <a:pt x="132" y="76"/>
                      <a:pt x="133" y="73"/>
                      <a:pt x="133" y="73"/>
                    </a:cubicBezTo>
                    <a:close/>
                    <a:moveTo>
                      <a:pt x="146" y="90"/>
                    </a:moveTo>
                    <a:cubicBezTo>
                      <a:pt x="146" y="90"/>
                      <a:pt x="147" y="90"/>
                      <a:pt x="146" y="91"/>
                    </a:cubicBezTo>
                    <a:cubicBezTo>
                      <a:pt x="145" y="91"/>
                      <a:pt x="145" y="91"/>
                      <a:pt x="146" y="90"/>
                    </a:cubicBezTo>
                    <a:close/>
                    <a:moveTo>
                      <a:pt x="147" y="90"/>
                    </a:moveTo>
                    <a:cubicBezTo>
                      <a:pt x="147" y="90"/>
                      <a:pt x="147" y="90"/>
                      <a:pt x="148" y="89"/>
                    </a:cubicBezTo>
                    <a:cubicBezTo>
                      <a:pt x="148" y="89"/>
                      <a:pt x="147" y="89"/>
                      <a:pt x="146" y="89"/>
                    </a:cubicBezTo>
                    <a:cubicBezTo>
                      <a:pt x="146" y="90"/>
                      <a:pt x="146" y="90"/>
                      <a:pt x="147" y="90"/>
                    </a:cubicBezTo>
                    <a:close/>
                    <a:moveTo>
                      <a:pt x="148" y="91"/>
                    </a:moveTo>
                    <a:cubicBezTo>
                      <a:pt x="150" y="91"/>
                      <a:pt x="148" y="90"/>
                      <a:pt x="149" y="90"/>
                    </a:cubicBezTo>
                    <a:cubicBezTo>
                      <a:pt x="150" y="90"/>
                      <a:pt x="149" y="90"/>
                      <a:pt x="150" y="89"/>
                    </a:cubicBezTo>
                    <a:cubicBezTo>
                      <a:pt x="151" y="89"/>
                      <a:pt x="151" y="89"/>
                      <a:pt x="150" y="89"/>
                    </a:cubicBezTo>
                    <a:cubicBezTo>
                      <a:pt x="149" y="89"/>
                      <a:pt x="148" y="89"/>
                      <a:pt x="148" y="89"/>
                    </a:cubicBezTo>
                    <a:cubicBezTo>
                      <a:pt x="148" y="90"/>
                      <a:pt x="148" y="90"/>
                      <a:pt x="147" y="90"/>
                    </a:cubicBezTo>
                    <a:cubicBezTo>
                      <a:pt x="146" y="91"/>
                      <a:pt x="147" y="91"/>
                      <a:pt x="148" y="91"/>
                    </a:cubicBezTo>
                    <a:close/>
                    <a:moveTo>
                      <a:pt x="152" y="90"/>
                    </a:moveTo>
                    <a:cubicBezTo>
                      <a:pt x="153" y="89"/>
                      <a:pt x="153" y="88"/>
                      <a:pt x="152" y="89"/>
                    </a:cubicBezTo>
                    <a:cubicBezTo>
                      <a:pt x="151" y="90"/>
                      <a:pt x="151" y="88"/>
                      <a:pt x="151" y="90"/>
                    </a:cubicBezTo>
                    <a:cubicBezTo>
                      <a:pt x="151" y="90"/>
                      <a:pt x="151" y="91"/>
                      <a:pt x="152" y="90"/>
                    </a:cubicBezTo>
                    <a:close/>
                    <a:moveTo>
                      <a:pt x="156" y="90"/>
                    </a:moveTo>
                    <a:cubicBezTo>
                      <a:pt x="158" y="90"/>
                      <a:pt x="157" y="88"/>
                      <a:pt x="155" y="88"/>
                    </a:cubicBezTo>
                    <a:cubicBezTo>
                      <a:pt x="153" y="89"/>
                      <a:pt x="154" y="87"/>
                      <a:pt x="153" y="89"/>
                    </a:cubicBezTo>
                    <a:cubicBezTo>
                      <a:pt x="152" y="91"/>
                      <a:pt x="154" y="90"/>
                      <a:pt x="156" y="90"/>
                    </a:cubicBezTo>
                    <a:close/>
                    <a:moveTo>
                      <a:pt x="129" y="99"/>
                    </a:moveTo>
                    <a:cubicBezTo>
                      <a:pt x="131" y="100"/>
                      <a:pt x="131" y="102"/>
                      <a:pt x="131" y="101"/>
                    </a:cubicBezTo>
                    <a:cubicBezTo>
                      <a:pt x="132" y="101"/>
                      <a:pt x="132" y="102"/>
                      <a:pt x="133" y="102"/>
                    </a:cubicBezTo>
                    <a:cubicBezTo>
                      <a:pt x="133" y="101"/>
                      <a:pt x="134" y="101"/>
                      <a:pt x="134" y="101"/>
                    </a:cubicBezTo>
                    <a:cubicBezTo>
                      <a:pt x="135" y="100"/>
                      <a:pt x="133" y="98"/>
                      <a:pt x="132" y="98"/>
                    </a:cubicBezTo>
                    <a:cubicBezTo>
                      <a:pt x="131" y="97"/>
                      <a:pt x="132" y="97"/>
                      <a:pt x="131" y="96"/>
                    </a:cubicBezTo>
                    <a:cubicBezTo>
                      <a:pt x="130" y="95"/>
                      <a:pt x="129" y="96"/>
                      <a:pt x="128" y="96"/>
                    </a:cubicBezTo>
                    <a:cubicBezTo>
                      <a:pt x="128" y="96"/>
                      <a:pt x="125" y="95"/>
                      <a:pt x="125" y="97"/>
                    </a:cubicBezTo>
                    <a:cubicBezTo>
                      <a:pt x="125" y="99"/>
                      <a:pt x="127" y="98"/>
                      <a:pt x="129" y="99"/>
                    </a:cubicBezTo>
                    <a:close/>
                    <a:moveTo>
                      <a:pt x="148" y="104"/>
                    </a:moveTo>
                    <a:cubicBezTo>
                      <a:pt x="148" y="104"/>
                      <a:pt x="148" y="102"/>
                      <a:pt x="147" y="104"/>
                    </a:cubicBezTo>
                    <a:cubicBezTo>
                      <a:pt x="146" y="105"/>
                      <a:pt x="145" y="104"/>
                      <a:pt x="145" y="105"/>
                    </a:cubicBezTo>
                    <a:cubicBezTo>
                      <a:pt x="145" y="106"/>
                      <a:pt x="147" y="105"/>
                      <a:pt x="148" y="104"/>
                    </a:cubicBezTo>
                    <a:close/>
                    <a:moveTo>
                      <a:pt x="152" y="101"/>
                    </a:moveTo>
                    <a:cubicBezTo>
                      <a:pt x="153" y="101"/>
                      <a:pt x="153" y="101"/>
                      <a:pt x="155" y="99"/>
                    </a:cubicBezTo>
                    <a:cubicBezTo>
                      <a:pt x="156" y="97"/>
                      <a:pt x="156" y="97"/>
                      <a:pt x="158" y="96"/>
                    </a:cubicBezTo>
                    <a:cubicBezTo>
                      <a:pt x="160" y="94"/>
                      <a:pt x="161" y="95"/>
                      <a:pt x="162" y="94"/>
                    </a:cubicBezTo>
                    <a:cubicBezTo>
                      <a:pt x="162" y="93"/>
                      <a:pt x="163" y="94"/>
                      <a:pt x="164" y="93"/>
                    </a:cubicBezTo>
                    <a:cubicBezTo>
                      <a:pt x="165" y="91"/>
                      <a:pt x="166" y="92"/>
                      <a:pt x="167" y="91"/>
                    </a:cubicBezTo>
                    <a:cubicBezTo>
                      <a:pt x="168" y="90"/>
                      <a:pt x="169" y="90"/>
                      <a:pt x="168" y="89"/>
                    </a:cubicBezTo>
                    <a:cubicBezTo>
                      <a:pt x="166" y="89"/>
                      <a:pt x="165" y="90"/>
                      <a:pt x="164" y="90"/>
                    </a:cubicBezTo>
                    <a:cubicBezTo>
                      <a:pt x="163" y="90"/>
                      <a:pt x="162" y="91"/>
                      <a:pt x="161" y="90"/>
                    </a:cubicBezTo>
                    <a:cubicBezTo>
                      <a:pt x="161" y="90"/>
                      <a:pt x="160" y="90"/>
                      <a:pt x="158" y="91"/>
                    </a:cubicBezTo>
                    <a:cubicBezTo>
                      <a:pt x="156" y="92"/>
                      <a:pt x="157" y="92"/>
                      <a:pt x="155" y="94"/>
                    </a:cubicBezTo>
                    <a:cubicBezTo>
                      <a:pt x="153" y="95"/>
                      <a:pt x="153" y="94"/>
                      <a:pt x="151" y="96"/>
                    </a:cubicBezTo>
                    <a:cubicBezTo>
                      <a:pt x="149" y="97"/>
                      <a:pt x="149" y="98"/>
                      <a:pt x="149" y="99"/>
                    </a:cubicBezTo>
                    <a:cubicBezTo>
                      <a:pt x="148" y="100"/>
                      <a:pt x="150" y="100"/>
                      <a:pt x="149" y="101"/>
                    </a:cubicBezTo>
                    <a:cubicBezTo>
                      <a:pt x="148" y="101"/>
                      <a:pt x="147" y="102"/>
                      <a:pt x="149" y="102"/>
                    </a:cubicBezTo>
                    <a:cubicBezTo>
                      <a:pt x="151" y="103"/>
                      <a:pt x="151" y="101"/>
                      <a:pt x="152" y="101"/>
                    </a:cubicBezTo>
                    <a:close/>
                    <a:moveTo>
                      <a:pt x="132" y="72"/>
                    </a:moveTo>
                    <a:cubicBezTo>
                      <a:pt x="134" y="72"/>
                      <a:pt x="131" y="69"/>
                      <a:pt x="132" y="67"/>
                    </a:cubicBezTo>
                    <a:cubicBezTo>
                      <a:pt x="133" y="66"/>
                      <a:pt x="132" y="63"/>
                      <a:pt x="132" y="59"/>
                    </a:cubicBezTo>
                    <a:cubicBezTo>
                      <a:pt x="133" y="55"/>
                      <a:pt x="130" y="57"/>
                      <a:pt x="133" y="54"/>
                    </a:cubicBezTo>
                    <a:cubicBezTo>
                      <a:pt x="136" y="52"/>
                      <a:pt x="137" y="55"/>
                      <a:pt x="135" y="57"/>
                    </a:cubicBezTo>
                    <a:cubicBezTo>
                      <a:pt x="134" y="60"/>
                      <a:pt x="136" y="60"/>
                      <a:pt x="137" y="62"/>
                    </a:cubicBezTo>
                    <a:cubicBezTo>
                      <a:pt x="139" y="64"/>
                      <a:pt x="136" y="68"/>
                      <a:pt x="140" y="68"/>
                    </a:cubicBezTo>
                    <a:cubicBezTo>
                      <a:pt x="142" y="68"/>
                      <a:pt x="140" y="66"/>
                      <a:pt x="142" y="65"/>
                    </a:cubicBezTo>
                    <a:cubicBezTo>
                      <a:pt x="144" y="64"/>
                      <a:pt x="144" y="66"/>
                      <a:pt x="145" y="64"/>
                    </a:cubicBezTo>
                    <a:cubicBezTo>
                      <a:pt x="146" y="61"/>
                      <a:pt x="141" y="61"/>
                      <a:pt x="142" y="59"/>
                    </a:cubicBezTo>
                    <a:cubicBezTo>
                      <a:pt x="144" y="57"/>
                      <a:pt x="141" y="53"/>
                      <a:pt x="139" y="51"/>
                    </a:cubicBezTo>
                    <a:cubicBezTo>
                      <a:pt x="136" y="48"/>
                      <a:pt x="142" y="48"/>
                      <a:pt x="144" y="44"/>
                    </a:cubicBezTo>
                    <a:cubicBezTo>
                      <a:pt x="146" y="40"/>
                      <a:pt x="147" y="45"/>
                      <a:pt x="148" y="43"/>
                    </a:cubicBezTo>
                    <a:cubicBezTo>
                      <a:pt x="149" y="42"/>
                      <a:pt x="149" y="41"/>
                      <a:pt x="145" y="41"/>
                    </a:cubicBezTo>
                    <a:cubicBezTo>
                      <a:pt x="141" y="41"/>
                      <a:pt x="142" y="43"/>
                      <a:pt x="139" y="43"/>
                    </a:cubicBezTo>
                    <a:cubicBezTo>
                      <a:pt x="136" y="42"/>
                      <a:pt x="137" y="46"/>
                      <a:pt x="134" y="46"/>
                    </a:cubicBezTo>
                    <a:cubicBezTo>
                      <a:pt x="132" y="45"/>
                      <a:pt x="134" y="44"/>
                      <a:pt x="132" y="42"/>
                    </a:cubicBezTo>
                    <a:cubicBezTo>
                      <a:pt x="129" y="41"/>
                      <a:pt x="131" y="32"/>
                      <a:pt x="134" y="34"/>
                    </a:cubicBezTo>
                    <a:cubicBezTo>
                      <a:pt x="136" y="35"/>
                      <a:pt x="138" y="34"/>
                      <a:pt x="139" y="34"/>
                    </a:cubicBezTo>
                    <a:cubicBezTo>
                      <a:pt x="141" y="35"/>
                      <a:pt x="146" y="33"/>
                      <a:pt x="147" y="34"/>
                    </a:cubicBezTo>
                    <a:cubicBezTo>
                      <a:pt x="147" y="35"/>
                      <a:pt x="152" y="36"/>
                      <a:pt x="154" y="33"/>
                    </a:cubicBezTo>
                    <a:cubicBezTo>
                      <a:pt x="156" y="30"/>
                      <a:pt x="158" y="28"/>
                      <a:pt x="157" y="27"/>
                    </a:cubicBezTo>
                    <a:cubicBezTo>
                      <a:pt x="156" y="25"/>
                      <a:pt x="154" y="28"/>
                      <a:pt x="152" y="31"/>
                    </a:cubicBezTo>
                    <a:cubicBezTo>
                      <a:pt x="151" y="33"/>
                      <a:pt x="146" y="30"/>
                      <a:pt x="145" y="31"/>
                    </a:cubicBezTo>
                    <a:cubicBezTo>
                      <a:pt x="145" y="32"/>
                      <a:pt x="143" y="30"/>
                      <a:pt x="140" y="30"/>
                    </a:cubicBezTo>
                    <a:cubicBezTo>
                      <a:pt x="137" y="31"/>
                      <a:pt x="139" y="29"/>
                      <a:pt x="137" y="29"/>
                    </a:cubicBezTo>
                    <a:cubicBezTo>
                      <a:pt x="136" y="29"/>
                      <a:pt x="135" y="28"/>
                      <a:pt x="134" y="29"/>
                    </a:cubicBezTo>
                    <a:cubicBezTo>
                      <a:pt x="134" y="30"/>
                      <a:pt x="133" y="33"/>
                      <a:pt x="132" y="31"/>
                    </a:cubicBezTo>
                    <a:cubicBezTo>
                      <a:pt x="131" y="30"/>
                      <a:pt x="131" y="33"/>
                      <a:pt x="130" y="34"/>
                    </a:cubicBezTo>
                    <a:cubicBezTo>
                      <a:pt x="128" y="36"/>
                      <a:pt x="130" y="37"/>
                      <a:pt x="129" y="37"/>
                    </a:cubicBezTo>
                    <a:cubicBezTo>
                      <a:pt x="127" y="38"/>
                      <a:pt x="129" y="38"/>
                      <a:pt x="129" y="40"/>
                    </a:cubicBezTo>
                    <a:cubicBezTo>
                      <a:pt x="128" y="42"/>
                      <a:pt x="126" y="43"/>
                      <a:pt x="127" y="47"/>
                    </a:cubicBezTo>
                    <a:cubicBezTo>
                      <a:pt x="127" y="51"/>
                      <a:pt x="126" y="48"/>
                      <a:pt x="126" y="51"/>
                    </a:cubicBezTo>
                    <a:cubicBezTo>
                      <a:pt x="126" y="55"/>
                      <a:pt x="123" y="53"/>
                      <a:pt x="124" y="55"/>
                    </a:cubicBezTo>
                    <a:cubicBezTo>
                      <a:pt x="125" y="57"/>
                      <a:pt x="123" y="55"/>
                      <a:pt x="124" y="58"/>
                    </a:cubicBezTo>
                    <a:cubicBezTo>
                      <a:pt x="125" y="61"/>
                      <a:pt x="126" y="57"/>
                      <a:pt x="128" y="60"/>
                    </a:cubicBezTo>
                    <a:cubicBezTo>
                      <a:pt x="130" y="64"/>
                      <a:pt x="126" y="69"/>
                      <a:pt x="128" y="72"/>
                    </a:cubicBezTo>
                    <a:cubicBezTo>
                      <a:pt x="129" y="74"/>
                      <a:pt x="130" y="72"/>
                      <a:pt x="132" y="72"/>
                    </a:cubicBezTo>
                    <a:close/>
                    <a:moveTo>
                      <a:pt x="165" y="61"/>
                    </a:moveTo>
                    <a:cubicBezTo>
                      <a:pt x="166" y="62"/>
                      <a:pt x="169" y="59"/>
                      <a:pt x="167" y="57"/>
                    </a:cubicBezTo>
                    <a:cubicBezTo>
                      <a:pt x="166" y="55"/>
                      <a:pt x="162" y="55"/>
                      <a:pt x="162" y="57"/>
                    </a:cubicBezTo>
                    <a:cubicBezTo>
                      <a:pt x="161" y="58"/>
                      <a:pt x="163" y="60"/>
                      <a:pt x="165" y="61"/>
                    </a:cubicBezTo>
                    <a:close/>
                    <a:moveTo>
                      <a:pt x="173" y="57"/>
                    </a:moveTo>
                    <a:cubicBezTo>
                      <a:pt x="173" y="56"/>
                      <a:pt x="174" y="59"/>
                      <a:pt x="176" y="58"/>
                    </a:cubicBezTo>
                    <a:cubicBezTo>
                      <a:pt x="178" y="56"/>
                      <a:pt x="180" y="59"/>
                      <a:pt x="180" y="58"/>
                    </a:cubicBezTo>
                    <a:cubicBezTo>
                      <a:pt x="180" y="57"/>
                      <a:pt x="183" y="59"/>
                      <a:pt x="185" y="61"/>
                    </a:cubicBezTo>
                    <a:cubicBezTo>
                      <a:pt x="188" y="62"/>
                      <a:pt x="188" y="60"/>
                      <a:pt x="186" y="57"/>
                    </a:cubicBezTo>
                    <a:cubicBezTo>
                      <a:pt x="184" y="54"/>
                      <a:pt x="184" y="57"/>
                      <a:pt x="181" y="55"/>
                    </a:cubicBezTo>
                    <a:cubicBezTo>
                      <a:pt x="179" y="53"/>
                      <a:pt x="180" y="55"/>
                      <a:pt x="177" y="55"/>
                    </a:cubicBezTo>
                    <a:cubicBezTo>
                      <a:pt x="173" y="54"/>
                      <a:pt x="171" y="56"/>
                      <a:pt x="171" y="58"/>
                    </a:cubicBezTo>
                    <a:cubicBezTo>
                      <a:pt x="172" y="61"/>
                      <a:pt x="172" y="57"/>
                      <a:pt x="173" y="57"/>
                    </a:cubicBezTo>
                    <a:close/>
                    <a:moveTo>
                      <a:pt x="153" y="49"/>
                    </a:moveTo>
                    <a:cubicBezTo>
                      <a:pt x="153" y="46"/>
                      <a:pt x="158" y="48"/>
                      <a:pt x="158" y="48"/>
                    </a:cubicBezTo>
                    <a:cubicBezTo>
                      <a:pt x="158" y="49"/>
                      <a:pt x="153" y="50"/>
                      <a:pt x="153" y="49"/>
                    </a:cubicBezTo>
                    <a:close/>
                    <a:moveTo>
                      <a:pt x="158" y="49"/>
                    </a:moveTo>
                    <a:cubicBezTo>
                      <a:pt x="159" y="47"/>
                      <a:pt x="165" y="48"/>
                      <a:pt x="163" y="48"/>
                    </a:cubicBezTo>
                    <a:cubicBezTo>
                      <a:pt x="162" y="49"/>
                      <a:pt x="158" y="50"/>
                      <a:pt x="158" y="49"/>
                    </a:cubicBezTo>
                    <a:close/>
                    <a:moveTo>
                      <a:pt x="170" y="48"/>
                    </a:moveTo>
                    <a:cubicBezTo>
                      <a:pt x="172" y="47"/>
                      <a:pt x="174" y="48"/>
                      <a:pt x="172" y="46"/>
                    </a:cubicBezTo>
                    <a:cubicBezTo>
                      <a:pt x="170" y="45"/>
                      <a:pt x="169" y="45"/>
                      <a:pt x="169" y="47"/>
                    </a:cubicBezTo>
                    <a:cubicBezTo>
                      <a:pt x="169" y="48"/>
                      <a:pt x="169" y="48"/>
                      <a:pt x="170" y="48"/>
                    </a:cubicBezTo>
                    <a:close/>
                    <a:moveTo>
                      <a:pt x="181" y="49"/>
                    </a:moveTo>
                    <a:cubicBezTo>
                      <a:pt x="182" y="50"/>
                      <a:pt x="184" y="51"/>
                      <a:pt x="184" y="49"/>
                    </a:cubicBezTo>
                    <a:cubicBezTo>
                      <a:pt x="185" y="48"/>
                      <a:pt x="184" y="47"/>
                      <a:pt x="182" y="48"/>
                    </a:cubicBezTo>
                    <a:cubicBezTo>
                      <a:pt x="181" y="48"/>
                      <a:pt x="180" y="49"/>
                      <a:pt x="181" y="49"/>
                    </a:cubicBezTo>
                    <a:close/>
                    <a:moveTo>
                      <a:pt x="187" y="43"/>
                    </a:moveTo>
                    <a:cubicBezTo>
                      <a:pt x="187" y="42"/>
                      <a:pt x="185" y="43"/>
                      <a:pt x="185" y="43"/>
                    </a:cubicBezTo>
                    <a:cubicBezTo>
                      <a:pt x="186" y="44"/>
                      <a:pt x="186" y="44"/>
                      <a:pt x="187" y="45"/>
                    </a:cubicBezTo>
                    <a:cubicBezTo>
                      <a:pt x="187" y="46"/>
                      <a:pt x="188" y="43"/>
                      <a:pt x="187" y="43"/>
                    </a:cubicBezTo>
                    <a:close/>
                    <a:moveTo>
                      <a:pt x="187" y="38"/>
                    </a:moveTo>
                    <a:cubicBezTo>
                      <a:pt x="187" y="38"/>
                      <a:pt x="188" y="40"/>
                      <a:pt x="189" y="39"/>
                    </a:cubicBezTo>
                    <a:cubicBezTo>
                      <a:pt x="190" y="39"/>
                      <a:pt x="188" y="37"/>
                      <a:pt x="186" y="37"/>
                    </a:cubicBezTo>
                    <a:cubicBezTo>
                      <a:pt x="184" y="38"/>
                      <a:pt x="183" y="38"/>
                      <a:pt x="184" y="39"/>
                    </a:cubicBezTo>
                    <a:cubicBezTo>
                      <a:pt x="185" y="39"/>
                      <a:pt x="186" y="40"/>
                      <a:pt x="187" y="40"/>
                    </a:cubicBezTo>
                    <a:cubicBezTo>
                      <a:pt x="188" y="39"/>
                      <a:pt x="186" y="38"/>
                      <a:pt x="187" y="38"/>
                    </a:cubicBezTo>
                    <a:close/>
                    <a:moveTo>
                      <a:pt x="173" y="41"/>
                    </a:moveTo>
                    <a:cubicBezTo>
                      <a:pt x="172" y="39"/>
                      <a:pt x="171" y="37"/>
                      <a:pt x="171" y="35"/>
                    </a:cubicBezTo>
                    <a:cubicBezTo>
                      <a:pt x="172" y="34"/>
                      <a:pt x="173" y="34"/>
                      <a:pt x="175" y="35"/>
                    </a:cubicBezTo>
                    <a:cubicBezTo>
                      <a:pt x="177" y="36"/>
                      <a:pt x="176" y="34"/>
                      <a:pt x="174" y="33"/>
                    </a:cubicBezTo>
                    <a:cubicBezTo>
                      <a:pt x="172" y="32"/>
                      <a:pt x="174" y="31"/>
                      <a:pt x="175" y="31"/>
                    </a:cubicBezTo>
                    <a:cubicBezTo>
                      <a:pt x="176" y="30"/>
                      <a:pt x="176" y="27"/>
                      <a:pt x="174" y="27"/>
                    </a:cubicBezTo>
                    <a:cubicBezTo>
                      <a:pt x="172" y="28"/>
                      <a:pt x="171" y="33"/>
                      <a:pt x="171" y="32"/>
                    </a:cubicBezTo>
                    <a:cubicBezTo>
                      <a:pt x="170" y="30"/>
                      <a:pt x="171" y="31"/>
                      <a:pt x="172" y="28"/>
                    </a:cubicBezTo>
                    <a:cubicBezTo>
                      <a:pt x="173" y="26"/>
                      <a:pt x="171" y="26"/>
                      <a:pt x="171" y="25"/>
                    </a:cubicBezTo>
                    <a:cubicBezTo>
                      <a:pt x="172" y="24"/>
                      <a:pt x="173" y="22"/>
                      <a:pt x="171" y="23"/>
                    </a:cubicBezTo>
                    <a:cubicBezTo>
                      <a:pt x="169" y="25"/>
                      <a:pt x="169" y="29"/>
                      <a:pt x="169" y="31"/>
                    </a:cubicBezTo>
                    <a:cubicBezTo>
                      <a:pt x="170" y="32"/>
                      <a:pt x="169" y="33"/>
                      <a:pt x="170" y="34"/>
                    </a:cubicBezTo>
                    <a:cubicBezTo>
                      <a:pt x="171" y="36"/>
                      <a:pt x="169" y="37"/>
                      <a:pt x="171" y="39"/>
                    </a:cubicBezTo>
                    <a:cubicBezTo>
                      <a:pt x="172" y="41"/>
                      <a:pt x="173" y="43"/>
                      <a:pt x="174" y="43"/>
                    </a:cubicBezTo>
                    <a:cubicBezTo>
                      <a:pt x="174" y="42"/>
                      <a:pt x="174" y="42"/>
                      <a:pt x="173" y="41"/>
                    </a:cubicBezTo>
                    <a:close/>
                    <a:moveTo>
                      <a:pt x="173" y="24"/>
                    </a:moveTo>
                    <a:cubicBezTo>
                      <a:pt x="173" y="22"/>
                      <a:pt x="174" y="19"/>
                      <a:pt x="175" y="21"/>
                    </a:cubicBezTo>
                    <a:cubicBezTo>
                      <a:pt x="176" y="22"/>
                      <a:pt x="173" y="26"/>
                      <a:pt x="173" y="24"/>
                    </a:cubicBezTo>
                    <a:close/>
                    <a:moveTo>
                      <a:pt x="140" y="71"/>
                    </a:moveTo>
                    <a:cubicBezTo>
                      <a:pt x="140" y="70"/>
                      <a:pt x="140" y="68"/>
                      <a:pt x="140" y="69"/>
                    </a:cubicBezTo>
                    <a:cubicBezTo>
                      <a:pt x="141" y="71"/>
                      <a:pt x="141" y="72"/>
                      <a:pt x="140" y="71"/>
                    </a:cubicBezTo>
                    <a:close/>
                    <a:moveTo>
                      <a:pt x="144" y="70"/>
                    </a:moveTo>
                    <a:cubicBezTo>
                      <a:pt x="144" y="69"/>
                      <a:pt x="144" y="68"/>
                      <a:pt x="144" y="67"/>
                    </a:cubicBezTo>
                    <a:cubicBezTo>
                      <a:pt x="145" y="65"/>
                      <a:pt x="142" y="66"/>
                      <a:pt x="142" y="68"/>
                    </a:cubicBezTo>
                    <a:cubicBezTo>
                      <a:pt x="143" y="69"/>
                      <a:pt x="141" y="72"/>
                      <a:pt x="143" y="71"/>
                    </a:cubicBezTo>
                    <a:cubicBezTo>
                      <a:pt x="143" y="71"/>
                      <a:pt x="144" y="70"/>
                      <a:pt x="144" y="70"/>
                    </a:cubicBezTo>
                    <a:close/>
                    <a:moveTo>
                      <a:pt x="145" y="72"/>
                    </a:moveTo>
                    <a:cubicBezTo>
                      <a:pt x="146" y="70"/>
                      <a:pt x="148" y="72"/>
                      <a:pt x="146" y="70"/>
                    </a:cubicBezTo>
                    <a:cubicBezTo>
                      <a:pt x="144" y="67"/>
                      <a:pt x="148" y="68"/>
                      <a:pt x="147" y="65"/>
                    </a:cubicBezTo>
                    <a:cubicBezTo>
                      <a:pt x="146" y="63"/>
                      <a:pt x="145" y="66"/>
                      <a:pt x="145" y="69"/>
                    </a:cubicBezTo>
                    <a:cubicBezTo>
                      <a:pt x="145" y="72"/>
                      <a:pt x="142" y="72"/>
                      <a:pt x="144" y="73"/>
                    </a:cubicBezTo>
                    <a:cubicBezTo>
                      <a:pt x="145" y="73"/>
                      <a:pt x="145" y="73"/>
                      <a:pt x="145" y="72"/>
                    </a:cubicBezTo>
                    <a:close/>
                    <a:moveTo>
                      <a:pt x="145" y="47"/>
                    </a:moveTo>
                    <a:cubicBezTo>
                      <a:pt x="145" y="45"/>
                      <a:pt x="145" y="44"/>
                      <a:pt x="146" y="44"/>
                    </a:cubicBezTo>
                    <a:cubicBezTo>
                      <a:pt x="147" y="44"/>
                      <a:pt x="145" y="47"/>
                      <a:pt x="145" y="47"/>
                    </a:cubicBezTo>
                    <a:close/>
                    <a:moveTo>
                      <a:pt x="148" y="45"/>
                    </a:moveTo>
                    <a:cubicBezTo>
                      <a:pt x="149" y="44"/>
                      <a:pt x="149" y="46"/>
                      <a:pt x="148" y="46"/>
                    </a:cubicBezTo>
                    <a:cubicBezTo>
                      <a:pt x="148" y="47"/>
                      <a:pt x="147" y="45"/>
                      <a:pt x="148" y="45"/>
                    </a:cubicBezTo>
                    <a:close/>
                    <a:moveTo>
                      <a:pt x="169" y="41"/>
                    </a:moveTo>
                    <a:cubicBezTo>
                      <a:pt x="169" y="42"/>
                      <a:pt x="170" y="42"/>
                      <a:pt x="170" y="40"/>
                    </a:cubicBezTo>
                    <a:cubicBezTo>
                      <a:pt x="170" y="39"/>
                      <a:pt x="169" y="38"/>
                      <a:pt x="169" y="39"/>
                    </a:cubicBezTo>
                    <a:cubicBezTo>
                      <a:pt x="168" y="40"/>
                      <a:pt x="168" y="40"/>
                      <a:pt x="169" y="41"/>
                    </a:cubicBezTo>
                    <a:close/>
                    <a:moveTo>
                      <a:pt x="189" y="87"/>
                    </a:moveTo>
                    <a:cubicBezTo>
                      <a:pt x="187" y="88"/>
                      <a:pt x="190" y="81"/>
                      <a:pt x="191" y="83"/>
                    </a:cubicBezTo>
                    <a:cubicBezTo>
                      <a:pt x="191" y="84"/>
                      <a:pt x="191" y="86"/>
                      <a:pt x="189" y="87"/>
                    </a:cubicBezTo>
                    <a:close/>
                    <a:moveTo>
                      <a:pt x="204" y="80"/>
                    </a:moveTo>
                    <a:cubicBezTo>
                      <a:pt x="203" y="81"/>
                      <a:pt x="203" y="74"/>
                      <a:pt x="205" y="77"/>
                    </a:cubicBezTo>
                    <a:cubicBezTo>
                      <a:pt x="206" y="79"/>
                      <a:pt x="206" y="80"/>
                      <a:pt x="204" y="80"/>
                    </a:cubicBezTo>
                    <a:close/>
                    <a:moveTo>
                      <a:pt x="161" y="86"/>
                    </a:moveTo>
                    <a:cubicBezTo>
                      <a:pt x="162" y="85"/>
                      <a:pt x="166" y="84"/>
                      <a:pt x="166" y="85"/>
                    </a:cubicBezTo>
                    <a:cubicBezTo>
                      <a:pt x="166" y="86"/>
                      <a:pt x="159" y="87"/>
                      <a:pt x="161" y="86"/>
                    </a:cubicBezTo>
                    <a:close/>
                    <a:moveTo>
                      <a:pt x="111" y="61"/>
                    </a:moveTo>
                    <a:cubicBezTo>
                      <a:pt x="111" y="59"/>
                      <a:pt x="111" y="57"/>
                      <a:pt x="110" y="58"/>
                    </a:cubicBezTo>
                    <a:cubicBezTo>
                      <a:pt x="109" y="59"/>
                      <a:pt x="110" y="60"/>
                      <a:pt x="110" y="62"/>
                    </a:cubicBezTo>
                    <a:cubicBezTo>
                      <a:pt x="109" y="63"/>
                      <a:pt x="110" y="63"/>
                      <a:pt x="111" y="61"/>
                    </a:cubicBezTo>
                    <a:close/>
                    <a:moveTo>
                      <a:pt x="66" y="57"/>
                    </a:moveTo>
                    <a:cubicBezTo>
                      <a:pt x="67" y="56"/>
                      <a:pt x="68" y="58"/>
                      <a:pt x="69" y="56"/>
                    </a:cubicBezTo>
                    <a:cubicBezTo>
                      <a:pt x="70" y="55"/>
                      <a:pt x="69" y="54"/>
                      <a:pt x="67" y="53"/>
                    </a:cubicBezTo>
                    <a:cubicBezTo>
                      <a:pt x="65" y="52"/>
                      <a:pt x="65" y="55"/>
                      <a:pt x="65" y="57"/>
                    </a:cubicBezTo>
                    <a:cubicBezTo>
                      <a:pt x="66" y="57"/>
                      <a:pt x="66" y="58"/>
                      <a:pt x="66" y="57"/>
                    </a:cubicBezTo>
                    <a:close/>
                    <a:moveTo>
                      <a:pt x="55" y="50"/>
                    </a:moveTo>
                    <a:cubicBezTo>
                      <a:pt x="57" y="50"/>
                      <a:pt x="56" y="54"/>
                      <a:pt x="58" y="55"/>
                    </a:cubicBezTo>
                    <a:cubicBezTo>
                      <a:pt x="59" y="56"/>
                      <a:pt x="59" y="57"/>
                      <a:pt x="61" y="56"/>
                    </a:cubicBezTo>
                    <a:cubicBezTo>
                      <a:pt x="62" y="56"/>
                      <a:pt x="60" y="55"/>
                      <a:pt x="60" y="54"/>
                    </a:cubicBezTo>
                    <a:cubicBezTo>
                      <a:pt x="61" y="53"/>
                      <a:pt x="61" y="53"/>
                      <a:pt x="59" y="53"/>
                    </a:cubicBezTo>
                    <a:cubicBezTo>
                      <a:pt x="57" y="52"/>
                      <a:pt x="59" y="46"/>
                      <a:pt x="55" y="46"/>
                    </a:cubicBezTo>
                    <a:cubicBezTo>
                      <a:pt x="53" y="47"/>
                      <a:pt x="54" y="48"/>
                      <a:pt x="53" y="49"/>
                    </a:cubicBezTo>
                    <a:cubicBezTo>
                      <a:pt x="51" y="50"/>
                      <a:pt x="54" y="50"/>
                      <a:pt x="55" y="50"/>
                    </a:cubicBezTo>
                    <a:close/>
                    <a:moveTo>
                      <a:pt x="69" y="10"/>
                    </a:moveTo>
                    <a:cubicBezTo>
                      <a:pt x="69" y="10"/>
                      <a:pt x="67" y="12"/>
                      <a:pt x="68" y="13"/>
                    </a:cubicBezTo>
                    <a:cubicBezTo>
                      <a:pt x="69" y="13"/>
                      <a:pt x="67" y="14"/>
                      <a:pt x="68" y="14"/>
                    </a:cubicBezTo>
                    <a:cubicBezTo>
                      <a:pt x="70" y="15"/>
                      <a:pt x="69" y="11"/>
                      <a:pt x="69" y="10"/>
                    </a:cubicBezTo>
                    <a:close/>
                    <a:moveTo>
                      <a:pt x="6" y="21"/>
                    </a:moveTo>
                    <a:cubicBezTo>
                      <a:pt x="7" y="22"/>
                      <a:pt x="8" y="23"/>
                      <a:pt x="8" y="22"/>
                    </a:cubicBezTo>
                    <a:cubicBezTo>
                      <a:pt x="7" y="21"/>
                      <a:pt x="5" y="18"/>
                      <a:pt x="4" y="19"/>
                    </a:cubicBezTo>
                    <a:cubicBezTo>
                      <a:pt x="4" y="20"/>
                      <a:pt x="4" y="21"/>
                      <a:pt x="6" y="21"/>
                    </a:cubicBezTo>
                    <a:close/>
                    <a:moveTo>
                      <a:pt x="14" y="33"/>
                    </a:moveTo>
                    <a:cubicBezTo>
                      <a:pt x="15" y="35"/>
                      <a:pt x="16" y="31"/>
                      <a:pt x="15" y="30"/>
                    </a:cubicBezTo>
                    <a:cubicBezTo>
                      <a:pt x="13" y="29"/>
                      <a:pt x="13" y="27"/>
                      <a:pt x="11" y="27"/>
                    </a:cubicBezTo>
                    <a:cubicBezTo>
                      <a:pt x="10" y="28"/>
                      <a:pt x="12" y="30"/>
                      <a:pt x="14" y="33"/>
                    </a:cubicBezTo>
                    <a:close/>
                    <a:moveTo>
                      <a:pt x="19" y="43"/>
                    </a:moveTo>
                    <a:cubicBezTo>
                      <a:pt x="20" y="42"/>
                      <a:pt x="23" y="47"/>
                      <a:pt x="22" y="48"/>
                    </a:cubicBezTo>
                    <a:cubicBezTo>
                      <a:pt x="21" y="48"/>
                      <a:pt x="17" y="44"/>
                      <a:pt x="19" y="43"/>
                    </a:cubicBezTo>
                    <a:close/>
                    <a:moveTo>
                      <a:pt x="24" y="50"/>
                    </a:moveTo>
                    <a:cubicBezTo>
                      <a:pt x="24" y="49"/>
                      <a:pt x="26" y="51"/>
                      <a:pt x="25" y="52"/>
                    </a:cubicBezTo>
                    <a:cubicBezTo>
                      <a:pt x="25" y="52"/>
                      <a:pt x="23" y="51"/>
                      <a:pt x="24" y="50"/>
                    </a:cubicBezTo>
                    <a:close/>
                    <a:moveTo>
                      <a:pt x="26" y="55"/>
                    </a:moveTo>
                    <a:cubicBezTo>
                      <a:pt x="27" y="55"/>
                      <a:pt x="28" y="58"/>
                      <a:pt x="28" y="57"/>
                    </a:cubicBezTo>
                    <a:cubicBezTo>
                      <a:pt x="29" y="56"/>
                      <a:pt x="27" y="52"/>
                      <a:pt x="26" y="53"/>
                    </a:cubicBezTo>
                    <a:cubicBezTo>
                      <a:pt x="25" y="54"/>
                      <a:pt x="26" y="55"/>
                      <a:pt x="26" y="55"/>
                    </a:cubicBezTo>
                    <a:close/>
                    <a:moveTo>
                      <a:pt x="49" y="41"/>
                    </a:moveTo>
                    <a:cubicBezTo>
                      <a:pt x="47" y="42"/>
                      <a:pt x="48" y="39"/>
                      <a:pt x="49" y="39"/>
                    </a:cubicBezTo>
                    <a:cubicBezTo>
                      <a:pt x="50" y="39"/>
                      <a:pt x="50" y="41"/>
                      <a:pt x="49" y="41"/>
                    </a:cubicBezTo>
                    <a:close/>
                    <a:moveTo>
                      <a:pt x="50" y="37"/>
                    </a:moveTo>
                    <a:cubicBezTo>
                      <a:pt x="49" y="36"/>
                      <a:pt x="49" y="37"/>
                      <a:pt x="49" y="38"/>
                    </a:cubicBezTo>
                    <a:cubicBezTo>
                      <a:pt x="49" y="39"/>
                      <a:pt x="52" y="39"/>
                      <a:pt x="52" y="39"/>
                    </a:cubicBezTo>
                    <a:cubicBezTo>
                      <a:pt x="52" y="39"/>
                      <a:pt x="51" y="38"/>
                      <a:pt x="50" y="37"/>
                    </a:cubicBezTo>
                    <a:close/>
                    <a:moveTo>
                      <a:pt x="35" y="23"/>
                    </a:moveTo>
                    <a:cubicBezTo>
                      <a:pt x="36" y="24"/>
                      <a:pt x="35" y="26"/>
                      <a:pt x="34" y="26"/>
                    </a:cubicBezTo>
                    <a:cubicBezTo>
                      <a:pt x="33" y="25"/>
                      <a:pt x="34" y="23"/>
                      <a:pt x="35" y="23"/>
                    </a:cubicBezTo>
                    <a:close/>
                    <a:moveTo>
                      <a:pt x="44" y="31"/>
                    </a:moveTo>
                    <a:cubicBezTo>
                      <a:pt x="44" y="31"/>
                      <a:pt x="45" y="33"/>
                      <a:pt x="44" y="33"/>
                    </a:cubicBezTo>
                    <a:cubicBezTo>
                      <a:pt x="43" y="33"/>
                      <a:pt x="43" y="31"/>
                      <a:pt x="44" y="31"/>
                    </a:cubicBezTo>
                    <a:close/>
                    <a:moveTo>
                      <a:pt x="38" y="28"/>
                    </a:moveTo>
                    <a:cubicBezTo>
                      <a:pt x="39" y="29"/>
                      <a:pt x="39" y="29"/>
                      <a:pt x="39" y="28"/>
                    </a:cubicBezTo>
                    <a:cubicBezTo>
                      <a:pt x="39" y="27"/>
                      <a:pt x="37" y="26"/>
                      <a:pt x="36" y="27"/>
                    </a:cubicBezTo>
                    <a:cubicBezTo>
                      <a:pt x="36" y="27"/>
                      <a:pt x="37" y="27"/>
                      <a:pt x="38" y="28"/>
                    </a:cubicBezTo>
                    <a:close/>
                    <a:moveTo>
                      <a:pt x="38" y="28"/>
                    </a:moveTo>
                    <a:cubicBezTo>
                      <a:pt x="39" y="29"/>
                      <a:pt x="39" y="32"/>
                      <a:pt x="38" y="31"/>
                    </a:cubicBezTo>
                    <a:cubicBezTo>
                      <a:pt x="38" y="30"/>
                      <a:pt x="37" y="27"/>
                      <a:pt x="38" y="28"/>
                    </a:cubicBezTo>
                    <a:close/>
                    <a:moveTo>
                      <a:pt x="42" y="32"/>
                    </a:moveTo>
                    <a:cubicBezTo>
                      <a:pt x="42" y="31"/>
                      <a:pt x="40" y="31"/>
                      <a:pt x="40" y="30"/>
                    </a:cubicBezTo>
                    <a:cubicBezTo>
                      <a:pt x="39" y="29"/>
                      <a:pt x="39" y="30"/>
                      <a:pt x="39" y="31"/>
                    </a:cubicBezTo>
                    <a:cubicBezTo>
                      <a:pt x="39" y="32"/>
                      <a:pt x="39" y="32"/>
                      <a:pt x="40" y="32"/>
                    </a:cubicBezTo>
                    <a:cubicBezTo>
                      <a:pt x="41" y="32"/>
                      <a:pt x="42" y="33"/>
                      <a:pt x="42" y="32"/>
                    </a:cubicBezTo>
                    <a:close/>
                    <a:moveTo>
                      <a:pt x="41" y="31"/>
                    </a:moveTo>
                    <a:cubicBezTo>
                      <a:pt x="42" y="31"/>
                      <a:pt x="42" y="31"/>
                      <a:pt x="42" y="31"/>
                    </a:cubicBezTo>
                    <a:cubicBezTo>
                      <a:pt x="42" y="30"/>
                      <a:pt x="40" y="29"/>
                      <a:pt x="40" y="30"/>
                    </a:cubicBezTo>
                    <a:cubicBezTo>
                      <a:pt x="40" y="30"/>
                      <a:pt x="40" y="30"/>
                      <a:pt x="41" y="31"/>
                    </a:cubicBezTo>
                    <a:close/>
                    <a:moveTo>
                      <a:pt x="43" y="32"/>
                    </a:moveTo>
                    <a:cubicBezTo>
                      <a:pt x="43" y="32"/>
                      <a:pt x="43" y="34"/>
                      <a:pt x="43" y="34"/>
                    </a:cubicBezTo>
                    <a:cubicBezTo>
                      <a:pt x="42" y="34"/>
                      <a:pt x="42" y="32"/>
                      <a:pt x="43" y="32"/>
                    </a:cubicBezTo>
                    <a:close/>
                    <a:moveTo>
                      <a:pt x="17" y="40"/>
                    </a:moveTo>
                    <a:cubicBezTo>
                      <a:pt x="16" y="39"/>
                      <a:pt x="17" y="38"/>
                      <a:pt x="18" y="38"/>
                    </a:cubicBezTo>
                    <a:cubicBezTo>
                      <a:pt x="19" y="39"/>
                      <a:pt x="18" y="41"/>
                      <a:pt x="17" y="40"/>
                    </a:cubicBezTo>
                    <a:close/>
                    <a:moveTo>
                      <a:pt x="217" y="48"/>
                    </a:moveTo>
                    <a:cubicBezTo>
                      <a:pt x="220" y="48"/>
                      <a:pt x="218" y="47"/>
                      <a:pt x="214" y="47"/>
                    </a:cubicBezTo>
                    <a:cubicBezTo>
                      <a:pt x="210" y="47"/>
                      <a:pt x="212" y="47"/>
                      <a:pt x="214" y="48"/>
                    </a:cubicBezTo>
                    <a:cubicBezTo>
                      <a:pt x="214" y="49"/>
                      <a:pt x="214" y="49"/>
                      <a:pt x="217" y="48"/>
                    </a:cubicBezTo>
                    <a:close/>
                    <a:moveTo>
                      <a:pt x="215" y="43"/>
                    </a:moveTo>
                    <a:cubicBezTo>
                      <a:pt x="214" y="42"/>
                      <a:pt x="215" y="41"/>
                      <a:pt x="212" y="41"/>
                    </a:cubicBezTo>
                    <a:cubicBezTo>
                      <a:pt x="209" y="40"/>
                      <a:pt x="211" y="42"/>
                      <a:pt x="212" y="43"/>
                    </a:cubicBezTo>
                    <a:cubicBezTo>
                      <a:pt x="214" y="43"/>
                      <a:pt x="212" y="45"/>
                      <a:pt x="215" y="44"/>
                    </a:cubicBezTo>
                    <a:cubicBezTo>
                      <a:pt x="216" y="44"/>
                      <a:pt x="216" y="44"/>
                      <a:pt x="215" y="43"/>
                    </a:cubicBezTo>
                    <a:close/>
                    <a:moveTo>
                      <a:pt x="181" y="87"/>
                    </a:moveTo>
                    <a:cubicBezTo>
                      <a:pt x="179" y="85"/>
                      <a:pt x="181" y="86"/>
                      <a:pt x="181" y="87"/>
                    </a:cubicBezTo>
                    <a:cubicBezTo>
                      <a:pt x="182" y="87"/>
                      <a:pt x="181" y="88"/>
                      <a:pt x="181" y="87"/>
                    </a:cubicBezTo>
                    <a:close/>
                    <a:moveTo>
                      <a:pt x="196" y="74"/>
                    </a:moveTo>
                    <a:cubicBezTo>
                      <a:pt x="196" y="71"/>
                      <a:pt x="197" y="73"/>
                      <a:pt x="197" y="73"/>
                    </a:cubicBezTo>
                    <a:cubicBezTo>
                      <a:pt x="197" y="74"/>
                      <a:pt x="196" y="75"/>
                      <a:pt x="196" y="74"/>
                    </a:cubicBezTo>
                    <a:close/>
                    <a:moveTo>
                      <a:pt x="197" y="75"/>
                    </a:moveTo>
                    <a:cubicBezTo>
                      <a:pt x="197" y="72"/>
                      <a:pt x="199" y="69"/>
                      <a:pt x="199" y="70"/>
                    </a:cubicBezTo>
                    <a:cubicBezTo>
                      <a:pt x="199" y="71"/>
                      <a:pt x="197" y="75"/>
                      <a:pt x="197" y="75"/>
                    </a:cubicBezTo>
                    <a:close/>
                    <a:moveTo>
                      <a:pt x="171" y="89"/>
                    </a:moveTo>
                    <a:cubicBezTo>
                      <a:pt x="170" y="88"/>
                      <a:pt x="171" y="88"/>
                      <a:pt x="172" y="88"/>
                    </a:cubicBezTo>
                    <a:cubicBezTo>
                      <a:pt x="173" y="89"/>
                      <a:pt x="172" y="89"/>
                      <a:pt x="171" y="89"/>
                    </a:cubicBezTo>
                    <a:close/>
                    <a:moveTo>
                      <a:pt x="205" y="76"/>
                    </a:moveTo>
                    <a:cubicBezTo>
                      <a:pt x="204" y="76"/>
                      <a:pt x="204" y="75"/>
                      <a:pt x="204" y="75"/>
                    </a:cubicBezTo>
                    <a:cubicBezTo>
                      <a:pt x="204" y="76"/>
                      <a:pt x="204" y="76"/>
                      <a:pt x="204" y="76"/>
                    </a:cubicBezTo>
                    <a:cubicBezTo>
                      <a:pt x="205" y="77"/>
                      <a:pt x="205" y="77"/>
                      <a:pt x="206" y="78"/>
                    </a:cubicBezTo>
                    <a:cubicBezTo>
                      <a:pt x="206" y="78"/>
                      <a:pt x="206" y="77"/>
                      <a:pt x="205" y="76"/>
                    </a:cubicBezTo>
                    <a:close/>
                    <a:moveTo>
                      <a:pt x="207" y="74"/>
                    </a:moveTo>
                    <a:cubicBezTo>
                      <a:pt x="207" y="71"/>
                      <a:pt x="206" y="70"/>
                      <a:pt x="205" y="72"/>
                    </a:cubicBezTo>
                    <a:cubicBezTo>
                      <a:pt x="205" y="73"/>
                      <a:pt x="204" y="72"/>
                      <a:pt x="204" y="73"/>
                    </a:cubicBezTo>
                    <a:cubicBezTo>
                      <a:pt x="204" y="73"/>
                      <a:pt x="205" y="73"/>
                      <a:pt x="205" y="74"/>
                    </a:cubicBezTo>
                    <a:cubicBezTo>
                      <a:pt x="204" y="76"/>
                      <a:pt x="205" y="76"/>
                      <a:pt x="206" y="77"/>
                    </a:cubicBezTo>
                    <a:cubicBezTo>
                      <a:pt x="207" y="77"/>
                      <a:pt x="207" y="76"/>
                      <a:pt x="207" y="74"/>
                    </a:cubicBezTo>
                    <a:close/>
                    <a:moveTo>
                      <a:pt x="228" y="90"/>
                    </a:moveTo>
                    <a:cubicBezTo>
                      <a:pt x="229" y="90"/>
                      <a:pt x="228" y="89"/>
                      <a:pt x="228" y="89"/>
                    </a:cubicBezTo>
                    <a:cubicBezTo>
                      <a:pt x="228" y="88"/>
                      <a:pt x="228" y="88"/>
                      <a:pt x="227" y="89"/>
                    </a:cubicBezTo>
                    <a:cubicBezTo>
                      <a:pt x="227" y="90"/>
                      <a:pt x="227" y="90"/>
                      <a:pt x="228" y="90"/>
                    </a:cubicBezTo>
                    <a:close/>
                    <a:moveTo>
                      <a:pt x="161" y="52"/>
                    </a:moveTo>
                    <a:cubicBezTo>
                      <a:pt x="162" y="53"/>
                      <a:pt x="162" y="52"/>
                      <a:pt x="162" y="51"/>
                    </a:cubicBezTo>
                    <a:cubicBezTo>
                      <a:pt x="161" y="50"/>
                      <a:pt x="162" y="49"/>
                      <a:pt x="161" y="49"/>
                    </a:cubicBezTo>
                    <a:cubicBezTo>
                      <a:pt x="161" y="50"/>
                      <a:pt x="161" y="51"/>
                      <a:pt x="161" y="52"/>
                    </a:cubicBezTo>
                    <a:close/>
                    <a:moveTo>
                      <a:pt x="168" y="39"/>
                    </a:moveTo>
                    <a:cubicBezTo>
                      <a:pt x="168" y="38"/>
                      <a:pt x="168" y="40"/>
                      <a:pt x="168" y="40"/>
                    </a:cubicBezTo>
                    <a:cubicBezTo>
                      <a:pt x="167" y="40"/>
                      <a:pt x="167" y="39"/>
                      <a:pt x="168" y="39"/>
                    </a:cubicBezTo>
                    <a:close/>
                    <a:moveTo>
                      <a:pt x="170" y="42"/>
                    </a:moveTo>
                    <a:cubicBezTo>
                      <a:pt x="171" y="41"/>
                      <a:pt x="172" y="41"/>
                      <a:pt x="171" y="42"/>
                    </a:cubicBezTo>
                    <a:cubicBezTo>
                      <a:pt x="171" y="43"/>
                      <a:pt x="170" y="42"/>
                      <a:pt x="170" y="42"/>
                    </a:cubicBezTo>
                    <a:close/>
                    <a:moveTo>
                      <a:pt x="171" y="61"/>
                    </a:moveTo>
                    <a:cubicBezTo>
                      <a:pt x="171" y="60"/>
                      <a:pt x="174" y="58"/>
                      <a:pt x="174" y="59"/>
                    </a:cubicBezTo>
                    <a:cubicBezTo>
                      <a:pt x="173" y="60"/>
                      <a:pt x="172" y="61"/>
                      <a:pt x="171" y="61"/>
                    </a:cubicBezTo>
                    <a:close/>
                    <a:moveTo>
                      <a:pt x="168" y="42"/>
                    </a:moveTo>
                    <a:cubicBezTo>
                      <a:pt x="167" y="42"/>
                      <a:pt x="168" y="41"/>
                      <a:pt x="168" y="41"/>
                    </a:cubicBezTo>
                    <a:cubicBezTo>
                      <a:pt x="169" y="42"/>
                      <a:pt x="169" y="42"/>
                      <a:pt x="168" y="42"/>
                    </a:cubicBezTo>
                    <a:close/>
                    <a:moveTo>
                      <a:pt x="184" y="43"/>
                    </a:moveTo>
                    <a:cubicBezTo>
                      <a:pt x="184" y="42"/>
                      <a:pt x="185" y="42"/>
                      <a:pt x="186" y="42"/>
                    </a:cubicBezTo>
                    <a:cubicBezTo>
                      <a:pt x="187" y="42"/>
                      <a:pt x="184" y="43"/>
                      <a:pt x="184" y="43"/>
                    </a:cubicBezTo>
                    <a:close/>
                    <a:moveTo>
                      <a:pt x="50" y="32"/>
                    </a:moveTo>
                    <a:cubicBezTo>
                      <a:pt x="49" y="31"/>
                      <a:pt x="47" y="30"/>
                      <a:pt x="49" y="29"/>
                    </a:cubicBezTo>
                    <a:cubicBezTo>
                      <a:pt x="51" y="28"/>
                      <a:pt x="50" y="32"/>
                      <a:pt x="50" y="32"/>
                    </a:cubicBezTo>
                    <a:close/>
                    <a:moveTo>
                      <a:pt x="47" y="30"/>
                    </a:moveTo>
                    <a:cubicBezTo>
                      <a:pt x="47" y="29"/>
                      <a:pt x="48" y="30"/>
                      <a:pt x="47" y="31"/>
                    </a:cubicBezTo>
                    <a:cubicBezTo>
                      <a:pt x="47" y="31"/>
                      <a:pt x="46" y="30"/>
                      <a:pt x="47" y="30"/>
                    </a:cubicBezTo>
                    <a:close/>
                    <a:moveTo>
                      <a:pt x="47" y="32"/>
                    </a:moveTo>
                    <a:cubicBezTo>
                      <a:pt x="47" y="31"/>
                      <a:pt x="48" y="31"/>
                      <a:pt x="48" y="32"/>
                    </a:cubicBezTo>
                    <a:cubicBezTo>
                      <a:pt x="48" y="32"/>
                      <a:pt x="48" y="33"/>
                      <a:pt x="47" y="32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3175" cap="flat" cmpd="sng">
                <a:noFill/>
                <a:prstDash val="solid"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6" name="Rectangle 5"/>
              <p:cNvSpPr/>
              <p:nvPr/>
            </p:nvSpPr>
            <p:spPr bwMode="ltGray">
              <a:xfrm>
                <a:off x="611560" y="1592090"/>
                <a:ext cx="2088232" cy="2779860"/>
              </a:xfrm>
              <a:prstGeom prst="rect">
                <a:avLst/>
              </a:pr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 err="1" smtClean="0">
                  <a:solidFill>
                    <a:schemeClr val="bg1"/>
                  </a:solidFill>
                  <a:latin typeface="+mj-lt"/>
                </a:endParaRPr>
              </a:p>
            </p:txBody>
          </p:sp>
          <p:sp>
            <p:nvSpPr>
              <p:cNvPr id="49" name="Rectangle 48"/>
              <p:cNvSpPr/>
              <p:nvPr/>
            </p:nvSpPr>
            <p:spPr bwMode="ltGray">
              <a:xfrm>
                <a:off x="666151" y="3786737"/>
                <a:ext cx="2857077" cy="585213"/>
              </a:xfrm>
              <a:prstGeom prst="rect">
                <a:avLst/>
              </a:pr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 err="1" smtClean="0">
                  <a:solidFill>
                    <a:schemeClr val="bg1"/>
                  </a:solidFill>
                  <a:latin typeface="+mj-lt"/>
                </a:endParaRPr>
              </a:p>
            </p:txBody>
          </p:sp>
        </p:grpSp>
        <p:cxnSp>
          <p:nvCxnSpPr>
            <p:cNvPr id="9" name="Elbow Connector 8"/>
            <p:cNvCxnSpPr>
              <a:stCxn id="12" idx="0"/>
              <a:endCxn id="91" idx="3"/>
            </p:cNvCxnSpPr>
            <p:nvPr/>
          </p:nvCxnSpPr>
          <p:spPr>
            <a:xfrm rot="16200000" flipV="1">
              <a:off x="2078233" y="554955"/>
              <a:ext cx="1329398" cy="2318750"/>
            </a:xfrm>
            <a:prstGeom prst="bentConnector2">
              <a:avLst/>
            </a:prstGeom>
            <a:ln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Oval 11"/>
            <p:cNvSpPr/>
            <p:nvPr/>
          </p:nvSpPr>
          <p:spPr bwMode="ltGray">
            <a:xfrm>
              <a:off x="3830299" y="2379029"/>
              <a:ext cx="144015" cy="144015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 err="1" smtClean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62" name="Content Placeholder 2"/>
            <p:cNvSpPr txBox="1">
              <a:spLocks/>
            </p:cNvSpPr>
            <p:nvPr/>
          </p:nvSpPr>
          <p:spPr bwMode="auto">
            <a:xfrm>
              <a:off x="339576" y="1189928"/>
              <a:ext cx="1243982" cy="389768"/>
            </a:xfrm>
            <a:prstGeom prst="rect">
              <a:avLst/>
            </a:prstGeom>
            <a:noFill/>
            <a:ln w="9525">
              <a:solidFill>
                <a:schemeClr val="accent4"/>
              </a:solidFill>
              <a:miter lim="800000"/>
              <a:headEnd/>
              <a:tailEnd/>
            </a:ln>
          </p:spPr>
          <p:txBody>
            <a:bodyPr wrap="square" lIns="36000" tIns="0" rIns="36000" bIns="0" anchor="ctr" anchorCtr="0">
              <a:noAutofit/>
            </a:bodyPr>
            <a:lstStyle/>
            <a:p>
              <a:pPr marL="171450" indent="-171450" fontAlgn="b">
                <a:buFont typeface="Arial" panose="020B0604020202020204" pitchFamily="34" charset="0"/>
                <a:buChar char="•"/>
              </a:pPr>
              <a:r>
                <a:rPr lang="en-GB" sz="900" kern="0" dirty="0" err="1">
                  <a:solidFill>
                    <a:schemeClr val="accent6"/>
                  </a:solidFill>
                  <a:latin typeface="+mj-lt"/>
                </a:rPr>
                <a:t>Arif</a:t>
              </a:r>
              <a:r>
                <a:rPr lang="en-GB" sz="900" kern="0" dirty="0">
                  <a:solidFill>
                    <a:schemeClr val="accent6"/>
                  </a:solidFill>
                  <a:latin typeface="+mj-lt"/>
                </a:rPr>
                <a:t> </a:t>
              </a:r>
              <a:r>
                <a:rPr lang="en-GB" sz="900" kern="0" dirty="0" err="1">
                  <a:solidFill>
                    <a:schemeClr val="accent6"/>
                  </a:solidFill>
                  <a:latin typeface="+mj-lt"/>
                </a:rPr>
                <a:t>Dwyanto</a:t>
              </a:r>
              <a:r>
                <a:rPr lang="en-GB" sz="900" kern="0" dirty="0">
                  <a:solidFill>
                    <a:schemeClr val="accent6"/>
                  </a:solidFill>
                  <a:latin typeface="+mj-lt"/>
                </a:rPr>
                <a:t> </a:t>
              </a:r>
            </a:p>
            <a:p>
              <a:pPr marL="171450" indent="-171450" fontAlgn="b">
                <a:buFont typeface="Arial" panose="020B0604020202020204" pitchFamily="34" charset="0"/>
                <a:buChar char="•"/>
              </a:pPr>
              <a:r>
                <a:rPr lang="it-IT" sz="900" kern="0" dirty="0">
                  <a:solidFill>
                    <a:schemeClr val="accent6"/>
                  </a:solidFill>
                  <a:latin typeface="+mj-lt"/>
                </a:rPr>
                <a:t>Irma </a:t>
              </a:r>
              <a:r>
                <a:rPr lang="it-IT" sz="900" kern="0" dirty="0" smtClean="0">
                  <a:solidFill>
                    <a:schemeClr val="accent6"/>
                  </a:solidFill>
                  <a:latin typeface="+mj-lt"/>
                </a:rPr>
                <a:t>Pertiwi</a:t>
              </a:r>
              <a:endParaRPr lang="en-GB" sz="900" kern="0" dirty="0">
                <a:solidFill>
                  <a:schemeClr val="accent6"/>
                </a:solidFill>
                <a:latin typeface="+mj-lt"/>
              </a:endParaRPr>
            </a:p>
          </p:txBody>
        </p:sp>
        <p:sp>
          <p:nvSpPr>
            <p:cNvPr id="91" name="Content Placeholder 2"/>
            <p:cNvSpPr txBox="1">
              <a:spLocks/>
            </p:cNvSpPr>
            <p:nvPr/>
          </p:nvSpPr>
          <p:spPr bwMode="auto">
            <a:xfrm>
              <a:off x="339576" y="909335"/>
              <a:ext cx="1243981" cy="280592"/>
            </a:xfrm>
            <a:prstGeom prst="rect">
              <a:avLst/>
            </a:prstGeom>
            <a:solidFill>
              <a:schemeClr val="accent4"/>
            </a:solidFill>
            <a:ln w="9525">
              <a:solidFill>
                <a:schemeClr val="accent4"/>
              </a:solidFill>
              <a:miter lim="800000"/>
              <a:headEnd/>
              <a:tailEnd/>
            </a:ln>
          </p:spPr>
          <p:txBody>
            <a:bodyPr wrap="square" lIns="36000" tIns="0" rIns="36000" bIns="0" anchor="ctr" anchorCtr="1">
              <a:noAutofit/>
            </a:bodyPr>
            <a:lstStyle/>
            <a:p>
              <a:pPr lvl="0" algn="ctr" defTabSz="914108" fontAlgn="base">
                <a:spcBef>
                  <a:spcPct val="0"/>
                </a:spcBef>
                <a:defRPr/>
              </a:pPr>
              <a:r>
                <a:rPr lang="en-GB" sz="900" kern="0" dirty="0" err="1" smtClean="0">
                  <a:solidFill>
                    <a:schemeClr val="bg1"/>
                  </a:solidFill>
                  <a:latin typeface="+mj-lt"/>
                </a:rPr>
                <a:t>Kabupaten</a:t>
              </a:r>
              <a:r>
                <a:rPr lang="en-GB" sz="900" kern="0" dirty="0" smtClean="0">
                  <a:solidFill>
                    <a:schemeClr val="bg1"/>
                  </a:solidFill>
                  <a:latin typeface="+mj-lt"/>
                </a:rPr>
                <a:t> </a:t>
              </a:r>
              <a:r>
                <a:rPr lang="en-GB" sz="900" b="1" kern="0" dirty="0" smtClean="0">
                  <a:solidFill>
                    <a:schemeClr val="bg1"/>
                  </a:solidFill>
                  <a:latin typeface="+mj-lt"/>
                </a:rPr>
                <a:t>Balikpapan</a:t>
              </a:r>
              <a:endParaRPr kumimoji="0" lang="en-GB" sz="900" b="1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</a:endParaRPr>
            </a:p>
          </p:txBody>
        </p:sp>
        <p:cxnSp>
          <p:nvCxnSpPr>
            <p:cNvPr id="55" name="Elbow Connector 54"/>
            <p:cNvCxnSpPr>
              <a:stCxn id="56" idx="0"/>
              <a:endCxn id="58" idx="3"/>
            </p:cNvCxnSpPr>
            <p:nvPr/>
          </p:nvCxnSpPr>
          <p:spPr>
            <a:xfrm rot="16200000" flipV="1">
              <a:off x="2710925" y="1602988"/>
              <a:ext cx="942233" cy="419629"/>
            </a:xfrm>
            <a:prstGeom prst="bentConnector2">
              <a:avLst/>
            </a:prstGeom>
            <a:ln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/>
            <p:cNvSpPr/>
            <p:nvPr/>
          </p:nvSpPr>
          <p:spPr bwMode="ltGray">
            <a:xfrm>
              <a:off x="3319847" y="2283919"/>
              <a:ext cx="144015" cy="144015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 err="1" smtClean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57" name="Content Placeholder 2"/>
            <p:cNvSpPr txBox="1">
              <a:spLocks/>
            </p:cNvSpPr>
            <p:nvPr/>
          </p:nvSpPr>
          <p:spPr bwMode="auto">
            <a:xfrm>
              <a:off x="1728245" y="1493749"/>
              <a:ext cx="1243982" cy="622319"/>
            </a:xfrm>
            <a:prstGeom prst="rect">
              <a:avLst/>
            </a:prstGeom>
            <a:noFill/>
            <a:ln w="9525">
              <a:solidFill>
                <a:schemeClr val="accent4"/>
              </a:solidFill>
              <a:miter lim="800000"/>
              <a:headEnd/>
              <a:tailEnd/>
            </a:ln>
          </p:spPr>
          <p:txBody>
            <a:bodyPr wrap="square" lIns="36000" tIns="0" rIns="36000" bIns="0" anchor="ctr" anchorCtr="0">
              <a:noAutofit/>
            </a:bodyPr>
            <a:lstStyle/>
            <a:p>
              <a:pPr marL="171450" indent="-171450" fontAlgn="b">
                <a:buFont typeface="Arial" panose="020B0604020202020204" pitchFamily="34" charset="0"/>
                <a:buChar char="•"/>
              </a:pPr>
              <a:r>
                <a:rPr lang="en-GB" sz="900" kern="0" dirty="0" err="1">
                  <a:solidFill>
                    <a:schemeClr val="accent6"/>
                  </a:solidFill>
                  <a:latin typeface="+mj-lt"/>
                </a:rPr>
                <a:t>Glodius</a:t>
              </a:r>
              <a:r>
                <a:rPr lang="en-GB" sz="900" kern="0" dirty="0">
                  <a:solidFill>
                    <a:schemeClr val="accent6"/>
                  </a:solidFill>
                  <a:latin typeface="+mj-lt"/>
                </a:rPr>
                <a:t> Matthias Sandy</a:t>
              </a:r>
            </a:p>
            <a:p>
              <a:pPr marL="171450" indent="-171450" fontAlgn="b">
                <a:buFont typeface="Arial" panose="020B0604020202020204" pitchFamily="34" charset="0"/>
                <a:buChar char="•"/>
              </a:pPr>
              <a:r>
                <a:rPr lang="en-GB" sz="900" kern="0" dirty="0" err="1" smtClean="0">
                  <a:solidFill>
                    <a:schemeClr val="accent6"/>
                  </a:solidFill>
                  <a:latin typeface="+mj-lt"/>
                </a:rPr>
                <a:t>Dedy</a:t>
              </a:r>
              <a:r>
                <a:rPr lang="en-GB" sz="900" kern="0" dirty="0" smtClean="0">
                  <a:solidFill>
                    <a:schemeClr val="accent6"/>
                  </a:solidFill>
                  <a:latin typeface="+mj-lt"/>
                </a:rPr>
                <a:t> </a:t>
              </a:r>
              <a:r>
                <a:rPr lang="en-GB" sz="900" kern="0" dirty="0" err="1" smtClean="0">
                  <a:solidFill>
                    <a:schemeClr val="accent6"/>
                  </a:solidFill>
                  <a:latin typeface="+mj-lt"/>
                </a:rPr>
                <a:t>Agusetiawan</a:t>
              </a:r>
              <a:endParaRPr lang="en-GB" sz="900" kern="0" dirty="0">
                <a:solidFill>
                  <a:schemeClr val="accent6"/>
                </a:solidFill>
                <a:latin typeface="+mj-lt"/>
              </a:endParaRPr>
            </a:p>
          </p:txBody>
        </p:sp>
        <p:sp>
          <p:nvSpPr>
            <p:cNvPr id="58" name="Content Placeholder 2"/>
            <p:cNvSpPr txBox="1">
              <a:spLocks/>
            </p:cNvSpPr>
            <p:nvPr/>
          </p:nvSpPr>
          <p:spPr bwMode="auto">
            <a:xfrm>
              <a:off x="1728245" y="1194170"/>
              <a:ext cx="1243981" cy="295031"/>
            </a:xfrm>
            <a:prstGeom prst="rect">
              <a:avLst/>
            </a:prstGeom>
            <a:solidFill>
              <a:schemeClr val="accent4"/>
            </a:solidFill>
            <a:ln w="9525">
              <a:solidFill>
                <a:schemeClr val="accent4"/>
              </a:solidFill>
              <a:miter lim="800000"/>
              <a:headEnd/>
              <a:tailEnd/>
            </a:ln>
          </p:spPr>
          <p:txBody>
            <a:bodyPr wrap="square" lIns="36000" tIns="0" rIns="36000" bIns="0" anchor="ctr" anchorCtr="1">
              <a:noAutofit/>
            </a:bodyPr>
            <a:lstStyle/>
            <a:p>
              <a:pPr lvl="0" algn="ctr" defTabSz="914108" fontAlgn="base">
                <a:spcBef>
                  <a:spcPct val="0"/>
                </a:spcBef>
                <a:defRPr/>
              </a:pPr>
              <a:r>
                <a:rPr lang="en-GB" sz="900" kern="0" dirty="0" err="1" smtClean="0">
                  <a:solidFill>
                    <a:schemeClr val="bg1"/>
                  </a:solidFill>
                  <a:latin typeface="+mj-lt"/>
                </a:rPr>
                <a:t>Provinsi</a:t>
              </a:r>
              <a:r>
                <a:rPr lang="en-GB" sz="900" kern="0" dirty="0" smtClean="0">
                  <a:solidFill>
                    <a:schemeClr val="bg1"/>
                  </a:solidFill>
                  <a:latin typeface="+mj-lt"/>
                </a:rPr>
                <a:t> </a:t>
              </a:r>
              <a:r>
                <a:rPr lang="en-GB" sz="900" b="1" kern="0" dirty="0" smtClean="0">
                  <a:solidFill>
                    <a:schemeClr val="bg1"/>
                  </a:solidFill>
                  <a:latin typeface="+mj-lt"/>
                </a:rPr>
                <a:t>Kalimantan Tengah</a:t>
              </a:r>
              <a:endParaRPr kumimoji="0" lang="en-GB" sz="900" b="1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</a:endParaRPr>
            </a:p>
          </p:txBody>
        </p:sp>
        <p:cxnSp>
          <p:nvCxnSpPr>
            <p:cNvPr id="63" name="Elbow Connector 62"/>
            <p:cNvCxnSpPr>
              <a:stCxn id="64" idx="0"/>
              <a:endCxn id="66" idx="1"/>
            </p:cNvCxnSpPr>
            <p:nvPr/>
          </p:nvCxnSpPr>
          <p:spPr>
            <a:xfrm rot="5400000" flipH="1" flipV="1">
              <a:off x="6876318" y="1945706"/>
              <a:ext cx="1414114" cy="86274"/>
            </a:xfrm>
            <a:prstGeom prst="bentConnector2">
              <a:avLst/>
            </a:prstGeom>
            <a:ln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Oval 63"/>
            <p:cNvSpPr/>
            <p:nvPr/>
          </p:nvSpPr>
          <p:spPr bwMode="ltGray">
            <a:xfrm>
              <a:off x="7468230" y="2695900"/>
              <a:ext cx="144015" cy="144015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 err="1" smtClean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65" name="Content Placeholder 2"/>
            <p:cNvSpPr txBox="1">
              <a:spLocks/>
            </p:cNvSpPr>
            <p:nvPr/>
          </p:nvSpPr>
          <p:spPr bwMode="auto">
            <a:xfrm>
              <a:off x="7626512" y="1401580"/>
              <a:ext cx="1243982" cy="772440"/>
            </a:xfrm>
            <a:prstGeom prst="rect">
              <a:avLst/>
            </a:prstGeom>
            <a:noFill/>
            <a:ln w="9525">
              <a:solidFill>
                <a:schemeClr val="accent4"/>
              </a:solidFill>
              <a:miter lim="800000"/>
              <a:headEnd/>
              <a:tailEnd/>
            </a:ln>
          </p:spPr>
          <p:txBody>
            <a:bodyPr wrap="square" lIns="36000" tIns="0" rIns="36000" bIns="0" anchor="ctr" anchorCtr="0">
              <a:noAutofit/>
            </a:bodyPr>
            <a:lstStyle/>
            <a:p>
              <a:pPr marL="171450" indent="-171450" fontAlgn="b">
                <a:buFont typeface="Arial" panose="020B0604020202020204" pitchFamily="34" charset="0"/>
                <a:buChar char="•"/>
              </a:pPr>
              <a:r>
                <a:rPr lang="en-GB" sz="900" kern="0" dirty="0" err="1">
                  <a:solidFill>
                    <a:schemeClr val="accent6"/>
                  </a:solidFill>
                  <a:latin typeface="+mj-lt"/>
                </a:rPr>
                <a:t>Yulianti</a:t>
              </a:r>
              <a:endParaRPr lang="en-GB" sz="900" kern="0" dirty="0">
                <a:solidFill>
                  <a:schemeClr val="accent6"/>
                </a:solidFill>
                <a:latin typeface="+mj-lt"/>
              </a:endParaRPr>
            </a:p>
            <a:p>
              <a:pPr marL="171450" indent="-171450" fontAlgn="b">
                <a:buFont typeface="Arial" panose="020B0604020202020204" pitchFamily="34" charset="0"/>
                <a:buChar char="•"/>
              </a:pPr>
              <a:r>
                <a:rPr lang="en-GB" sz="900" kern="0" dirty="0">
                  <a:solidFill>
                    <a:schemeClr val="accent6"/>
                  </a:solidFill>
                  <a:latin typeface="+mj-lt"/>
                </a:rPr>
                <a:t>Rosa</a:t>
              </a:r>
            </a:p>
            <a:p>
              <a:pPr marL="171450" indent="-171450" fontAlgn="b">
                <a:buFont typeface="Arial" panose="020B0604020202020204" pitchFamily="34" charset="0"/>
                <a:buChar char="•"/>
              </a:pPr>
              <a:r>
                <a:rPr lang="en-GB" sz="900" kern="0" dirty="0" err="1">
                  <a:solidFill>
                    <a:schemeClr val="accent6"/>
                  </a:solidFill>
                  <a:latin typeface="+mj-lt"/>
                </a:rPr>
                <a:t>Alfeatra</a:t>
              </a:r>
              <a:endParaRPr lang="en-GB" sz="900" kern="0" dirty="0">
                <a:solidFill>
                  <a:schemeClr val="accent6"/>
                </a:solidFill>
                <a:latin typeface="+mj-lt"/>
              </a:endParaRPr>
            </a:p>
            <a:p>
              <a:pPr marL="171450" indent="-171450" fontAlgn="b">
                <a:buFont typeface="Arial" panose="020B0604020202020204" pitchFamily="34" charset="0"/>
                <a:buChar char="•"/>
              </a:pPr>
              <a:r>
                <a:rPr lang="en-GB" sz="900" kern="0" dirty="0">
                  <a:solidFill>
                    <a:schemeClr val="accent6"/>
                  </a:solidFill>
                  <a:latin typeface="+mj-lt"/>
                </a:rPr>
                <a:t>Mathias</a:t>
              </a:r>
            </a:p>
            <a:p>
              <a:pPr marL="171450" indent="-171450" fontAlgn="b">
                <a:buFont typeface="Arial" panose="020B0604020202020204" pitchFamily="34" charset="0"/>
                <a:buChar char="•"/>
              </a:pPr>
              <a:r>
                <a:rPr lang="en-GB" sz="900" kern="0" dirty="0" err="1">
                  <a:solidFill>
                    <a:schemeClr val="accent6"/>
                  </a:solidFill>
                  <a:latin typeface="+mj-lt"/>
                </a:rPr>
                <a:t>Yustus</a:t>
              </a:r>
              <a:endParaRPr lang="en-GB" sz="900" kern="0" dirty="0">
                <a:solidFill>
                  <a:schemeClr val="accent6"/>
                </a:solidFill>
                <a:latin typeface="+mj-lt"/>
              </a:endParaRPr>
            </a:p>
          </p:txBody>
        </p:sp>
        <p:sp>
          <p:nvSpPr>
            <p:cNvPr id="66" name="Content Placeholder 2"/>
            <p:cNvSpPr txBox="1">
              <a:spLocks/>
            </p:cNvSpPr>
            <p:nvPr/>
          </p:nvSpPr>
          <p:spPr bwMode="auto">
            <a:xfrm>
              <a:off x="7626512" y="1161991"/>
              <a:ext cx="1243981" cy="239590"/>
            </a:xfrm>
            <a:prstGeom prst="rect">
              <a:avLst/>
            </a:prstGeom>
            <a:solidFill>
              <a:schemeClr val="accent4"/>
            </a:solidFill>
            <a:ln w="9525">
              <a:solidFill>
                <a:schemeClr val="accent4"/>
              </a:solidFill>
              <a:miter lim="800000"/>
              <a:headEnd/>
              <a:tailEnd/>
            </a:ln>
          </p:spPr>
          <p:txBody>
            <a:bodyPr wrap="square" lIns="36000" tIns="0" rIns="36000" bIns="0" anchor="ctr" anchorCtr="1">
              <a:noAutofit/>
            </a:bodyPr>
            <a:lstStyle/>
            <a:p>
              <a:pPr lvl="0" algn="ctr" defTabSz="914108" fontAlgn="base">
                <a:spcBef>
                  <a:spcPct val="0"/>
                </a:spcBef>
                <a:defRPr/>
              </a:pPr>
              <a:r>
                <a:rPr lang="en-GB" sz="900" kern="0" dirty="0" smtClean="0">
                  <a:solidFill>
                    <a:schemeClr val="bg1"/>
                  </a:solidFill>
                  <a:latin typeface="+mj-lt"/>
                </a:rPr>
                <a:t>Kota </a:t>
              </a:r>
              <a:r>
                <a:rPr lang="en-GB" sz="900" b="1" kern="0" dirty="0" err="1" smtClean="0">
                  <a:solidFill>
                    <a:schemeClr val="bg1"/>
                  </a:solidFill>
                  <a:latin typeface="+mj-lt"/>
                </a:rPr>
                <a:t>Jayapura</a:t>
              </a:r>
              <a:endParaRPr kumimoji="0" lang="en-GB" sz="900" b="1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</a:endParaRPr>
            </a:p>
          </p:txBody>
        </p:sp>
        <p:sp>
          <p:nvSpPr>
            <p:cNvPr id="72" name="Oval 71"/>
            <p:cNvSpPr/>
            <p:nvPr/>
          </p:nvSpPr>
          <p:spPr bwMode="ltGray">
            <a:xfrm>
              <a:off x="3469895" y="3789041"/>
              <a:ext cx="144015" cy="144015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 err="1" smtClean="0">
                <a:solidFill>
                  <a:schemeClr val="bg1"/>
                </a:solidFill>
                <a:latin typeface="+mj-lt"/>
              </a:endParaRPr>
            </a:p>
          </p:txBody>
        </p:sp>
        <p:cxnSp>
          <p:nvCxnSpPr>
            <p:cNvPr id="73" name="Elbow Connector 72"/>
            <p:cNvCxnSpPr>
              <a:stCxn id="72" idx="4"/>
              <a:endCxn id="78" idx="3"/>
            </p:cNvCxnSpPr>
            <p:nvPr/>
          </p:nvCxnSpPr>
          <p:spPr>
            <a:xfrm rot="5400000">
              <a:off x="2866260" y="3401333"/>
              <a:ext cx="143920" cy="1207366"/>
            </a:xfrm>
            <a:prstGeom prst="bentConnector2">
              <a:avLst/>
            </a:prstGeom>
            <a:ln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7" name="Content Placeholder 2"/>
            <p:cNvSpPr txBox="1">
              <a:spLocks/>
            </p:cNvSpPr>
            <p:nvPr/>
          </p:nvSpPr>
          <p:spPr bwMode="auto">
            <a:xfrm>
              <a:off x="755576" y="4191226"/>
              <a:ext cx="1578962" cy="715499"/>
            </a:xfrm>
            <a:prstGeom prst="rect">
              <a:avLst/>
            </a:prstGeom>
            <a:noFill/>
            <a:ln w="9525">
              <a:solidFill>
                <a:schemeClr val="accent4"/>
              </a:solidFill>
              <a:miter lim="800000"/>
              <a:headEnd/>
              <a:tailEnd/>
            </a:ln>
          </p:spPr>
          <p:txBody>
            <a:bodyPr wrap="square" lIns="36000" tIns="0" rIns="36000" bIns="0" anchor="ctr" anchorCtr="0">
              <a:noAutofit/>
            </a:bodyPr>
            <a:lstStyle/>
            <a:p>
              <a:pPr marL="171450" indent="-171450" fontAlgn="b">
                <a:buFont typeface="Arial" panose="020B0604020202020204" pitchFamily="34" charset="0"/>
                <a:buChar char="•"/>
              </a:pPr>
              <a:r>
                <a:rPr lang="en-GB" sz="900" kern="0" dirty="0">
                  <a:solidFill>
                    <a:schemeClr val="accent6"/>
                  </a:solidFill>
                  <a:latin typeface="+mj-lt"/>
                </a:rPr>
                <a:t>I </a:t>
              </a:r>
              <a:r>
                <a:rPr lang="en-GB" sz="900" kern="0" dirty="0" err="1">
                  <a:solidFill>
                    <a:schemeClr val="accent6"/>
                  </a:solidFill>
                  <a:latin typeface="+mj-lt"/>
                </a:rPr>
                <a:t>Gde</a:t>
              </a:r>
              <a:r>
                <a:rPr lang="en-GB" sz="900" kern="0" dirty="0">
                  <a:solidFill>
                    <a:schemeClr val="accent6"/>
                  </a:solidFill>
                  <a:latin typeface="+mj-lt"/>
                </a:rPr>
                <a:t> Uma </a:t>
              </a:r>
              <a:r>
                <a:rPr lang="en-GB" sz="900" kern="0" dirty="0" err="1">
                  <a:solidFill>
                    <a:schemeClr val="accent6"/>
                  </a:solidFill>
                  <a:latin typeface="+mj-lt"/>
                </a:rPr>
                <a:t>Darmapramita</a:t>
              </a:r>
              <a:r>
                <a:rPr lang="en-GB" sz="900" kern="0" dirty="0">
                  <a:solidFill>
                    <a:schemeClr val="accent6"/>
                  </a:solidFill>
                  <a:latin typeface="+mj-lt"/>
                </a:rPr>
                <a:t>, ST. MT</a:t>
              </a:r>
            </a:p>
            <a:p>
              <a:pPr marL="171450" indent="-171450" fontAlgn="b">
                <a:buFont typeface="Arial" panose="020B0604020202020204" pitchFamily="34" charset="0"/>
                <a:buChar char="•"/>
              </a:pPr>
              <a:r>
                <a:rPr lang="en-GB" sz="900" kern="0" dirty="0">
                  <a:solidFill>
                    <a:schemeClr val="accent6"/>
                  </a:solidFill>
                  <a:latin typeface="+mj-lt"/>
                </a:rPr>
                <a:t>I Made </a:t>
              </a:r>
              <a:r>
                <a:rPr lang="en-GB" sz="900" kern="0" dirty="0" err="1">
                  <a:solidFill>
                    <a:schemeClr val="accent6"/>
                  </a:solidFill>
                  <a:latin typeface="+mj-lt"/>
                </a:rPr>
                <a:t>Sudarsana</a:t>
              </a:r>
              <a:r>
                <a:rPr lang="en-GB" sz="900" kern="0" dirty="0">
                  <a:solidFill>
                    <a:schemeClr val="accent6"/>
                  </a:solidFill>
                  <a:latin typeface="+mj-lt"/>
                </a:rPr>
                <a:t>, SE.</a:t>
              </a:r>
            </a:p>
            <a:p>
              <a:pPr marL="171450" indent="-171450" fontAlgn="b">
                <a:buFont typeface="Arial" panose="020B0604020202020204" pitchFamily="34" charset="0"/>
                <a:buChar char="•"/>
              </a:pPr>
              <a:r>
                <a:rPr lang="en-GB" sz="900" kern="0" dirty="0">
                  <a:solidFill>
                    <a:schemeClr val="accent6"/>
                  </a:solidFill>
                  <a:latin typeface="+mj-lt"/>
                </a:rPr>
                <a:t>I </a:t>
              </a:r>
              <a:r>
                <a:rPr lang="en-GB" sz="900" kern="0" dirty="0" err="1">
                  <a:solidFill>
                    <a:schemeClr val="accent6"/>
                  </a:solidFill>
                  <a:latin typeface="+mj-lt"/>
                </a:rPr>
                <a:t>Nyoman</a:t>
              </a:r>
              <a:r>
                <a:rPr lang="en-GB" sz="900" kern="0" dirty="0">
                  <a:solidFill>
                    <a:schemeClr val="accent6"/>
                  </a:solidFill>
                  <a:latin typeface="+mj-lt"/>
                </a:rPr>
                <a:t> </a:t>
              </a:r>
              <a:r>
                <a:rPr lang="en-GB" sz="900" kern="0" dirty="0" err="1">
                  <a:solidFill>
                    <a:schemeClr val="accent6"/>
                  </a:solidFill>
                  <a:latin typeface="+mj-lt"/>
                </a:rPr>
                <a:t>Gede</a:t>
              </a:r>
              <a:r>
                <a:rPr lang="en-GB" sz="900" kern="0" dirty="0">
                  <a:solidFill>
                    <a:schemeClr val="accent6"/>
                  </a:solidFill>
                  <a:latin typeface="+mj-lt"/>
                </a:rPr>
                <a:t> </a:t>
              </a:r>
              <a:r>
                <a:rPr lang="en-GB" sz="900" kern="0" dirty="0" err="1">
                  <a:solidFill>
                    <a:schemeClr val="accent6"/>
                  </a:solidFill>
                  <a:latin typeface="+mj-lt"/>
                </a:rPr>
                <a:t>Widiana</a:t>
              </a:r>
              <a:r>
                <a:rPr lang="en-GB" sz="900" kern="0" dirty="0">
                  <a:solidFill>
                    <a:schemeClr val="accent6"/>
                  </a:solidFill>
                  <a:latin typeface="+mj-lt"/>
                </a:rPr>
                <a:t>, S.E.</a:t>
              </a:r>
            </a:p>
          </p:txBody>
        </p:sp>
        <p:sp>
          <p:nvSpPr>
            <p:cNvPr id="78" name="Content Placeholder 2"/>
            <p:cNvSpPr txBox="1">
              <a:spLocks/>
            </p:cNvSpPr>
            <p:nvPr/>
          </p:nvSpPr>
          <p:spPr bwMode="auto">
            <a:xfrm>
              <a:off x="755576" y="3962726"/>
              <a:ext cx="1578961" cy="228499"/>
            </a:xfrm>
            <a:prstGeom prst="rect">
              <a:avLst/>
            </a:prstGeom>
            <a:solidFill>
              <a:schemeClr val="accent4"/>
            </a:solidFill>
            <a:ln w="9525">
              <a:solidFill>
                <a:schemeClr val="accent4"/>
              </a:solidFill>
              <a:miter lim="800000"/>
              <a:headEnd/>
              <a:tailEnd/>
            </a:ln>
          </p:spPr>
          <p:txBody>
            <a:bodyPr wrap="square" lIns="36000" tIns="0" rIns="36000" bIns="0" anchor="ctr" anchorCtr="1">
              <a:noAutofit/>
            </a:bodyPr>
            <a:lstStyle/>
            <a:p>
              <a:pPr lvl="0" algn="ctr" defTabSz="914108" fontAlgn="base">
                <a:spcBef>
                  <a:spcPct val="0"/>
                </a:spcBef>
                <a:defRPr/>
              </a:pPr>
              <a:r>
                <a:rPr lang="en-GB" sz="900" kern="0" dirty="0" err="1" smtClean="0">
                  <a:solidFill>
                    <a:schemeClr val="bg1"/>
                  </a:solidFill>
                  <a:latin typeface="+mj-lt"/>
                </a:rPr>
                <a:t>Kabupaten</a:t>
              </a:r>
              <a:r>
                <a:rPr lang="en-GB" sz="900" kern="0" dirty="0" smtClean="0">
                  <a:solidFill>
                    <a:schemeClr val="bg1"/>
                  </a:solidFill>
                  <a:latin typeface="+mj-lt"/>
                </a:rPr>
                <a:t> </a:t>
              </a:r>
              <a:r>
                <a:rPr lang="en-GB" sz="900" b="1" kern="0" dirty="0" err="1" smtClean="0">
                  <a:solidFill>
                    <a:schemeClr val="bg1"/>
                  </a:solidFill>
                  <a:latin typeface="+mj-lt"/>
                </a:rPr>
                <a:t>Badung</a:t>
              </a:r>
              <a:endParaRPr kumimoji="0" lang="en-GB" sz="900" b="1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</a:endParaRPr>
            </a:p>
          </p:txBody>
        </p:sp>
        <p:sp>
          <p:nvSpPr>
            <p:cNvPr id="99" name="Oval 98"/>
            <p:cNvSpPr/>
            <p:nvPr/>
          </p:nvSpPr>
          <p:spPr bwMode="ltGray">
            <a:xfrm>
              <a:off x="3757927" y="3789041"/>
              <a:ext cx="144015" cy="144015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 err="1" smtClean="0">
                <a:solidFill>
                  <a:schemeClr val="bg1"/>
                </a:solidFill>
                <a:latin typeface="+mj-lt"/>
              </a:endParaRPr>
            </a:p>
          </p:txBody>
        </p:sp>
        <p:cxnSp>
          <p:nvCxnSpPr>
            <p:cNvPr id="101" name="Elbow Connector 100"/>
            <p:cNvCxnSpPr>
              <a:stCxn id="99" idx="0"/>
              <a:endCxn id="103" idx="0"/>
            </p:cNvCxnSpPr>
            <p:nvPr/>
          </p:nvCxnSpPr>
          <p:spPr>
            <a:xfrm rot="16200000" flipV="1">
              <a:off x="2451677" y="2410783"/>
              <a:ext cx="639129" cy="2117388"/>
            </a:xfrm>
            <a:prstGeom prst="bentConnector3">
              <a:avLst>
                <a:gd name="adj1" fmla="val 135767"/>
              </a:avLst>
            </a:prstGeom>
            <a:ln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" name="Content Placeholder 2"/>
            <p:cNvSpPr txBox="1">
              <a:spLocks/>
            </p:cNvSpPr>
            <p:nvPr/>
          </p:nvSpPr>
          <p:spPr bwMode="auto">
            <a:xfrm>
              <a:off x="1090556" y="3449763"/>
              <a:ext cx="1243982" cy="429368"/>
            </a:xfrm>
            <a:prstGeom prst="rect">
              <a:avLst/>
            </a:prstGeom>
            <a:noFill/>
            <a:ln w="9525">
              <a:solidFill>
                <a:schemeClr val="accent4"/>
              </a:solidFill>
              <a:miter lim="800000"/>
              <a:headEnd/>
              <a:tailEnd/>
            </a:ln>
          </p:spPr>
          <p:txBody>
            <a:bodyPr wrap="square" lIns="36000" tIns="0" rIns="36000" bIns="0" anchor="ctr" anchorCtr="0">
              <a:noAutofit/>
            </a:bodyPr>
            <a:lstStyle/>
            <a:p>
              <a:pPr marL="171450" indent="-171450" fontAlgn="b">
                <a:buFont typeface="Arial" panose="020B0604020202020204" pitchFamily="34" charset="0"/>
                <a:buChar char="•"/>
              </a:pPr>
              <a:r>
                <a:rPr lang="en-GB" sz="900" kern="0" dirty="0" err="1">
                  <a:solidFill>
                    <a:schemeClr val="accent6"/>
                  </a:solidFill>
                  <a:latin typeface="+mj-lt"/>
                </a:rPr>
                <a:t>Maryono</a:t>
              </a:r>
              <a:endParaRPr lang="en-GB" sz="900" kern="0" dirty="0">
                <a:solidFill>
                  <a:schemeClr val="accent6"/>
                </a:solidFill>
                <a:latin typeface="+mj-lt"/>
              </a:endParaRPr>
            </a:p>
            <a:p>
              <a:pPr marL="171450" indent="-171450" fontAlgn="b">
                <a:buFont typeface="Arial" panose="020B0604020202020204" pitchFamily="34" charset="0"/>
                <a:buChar char="•"/>
              </a:pPr>
              <a:r>
                <a:rPr lang="en-GB" sz="900" kern="0" dirty="0" err="1">
                  <a:solidFill>
                    <a:schemeClr val="accent6"/>
                  </a:solidFill>
                  <a:latin typeface="+mj-lt"/>
                </a:rPr>
                <a:t>Zulkarnain</a:t>
              </a:r>
              <a:endParaRPr lang="en-GB" sz="900" kern="0" dirty="0">
                <a:solidFill>
                  <a:schemeClr val="accent6"/>
                </a:solidFill>
                <a:latin typeface="+mj-lt"/>
              </a:endParaRPr>
            </a:p>
            <a:p>
              <a:pPr marL="171450" indent="-171450" fontAlgn="b">
                <a:buFont typeface="Arial" panose="020B0604020202020204" pitchFamily="34" charset="0"/>
                <a:buChar char="•"/>
              </a:pPr>
              <a:r>
                <a:rPr lang="en-GB" sz="900" kern="0" dirty="0" err="1">
                  <a:solidFill>
                    <a:schemeClr val="accent6"/>
                  </a:solidFill>
                  <a:latin typeface="+mj-lt"/>
                </a:rPr>
                <a:t>Herlian</a:t>
              </a:r>
              <a:endParaRPr lang="en-GB" sz="900" kern="0" dirty="0">
                <a:solidFill>
                  <a:schemeClr val="accent6"/>
                </a:solidFill>
                <a:latin typeface="+mj-lt"/>
              </a:endParaRPr>
            </a:p>
          </p:txBody>
        </p:sp>
        <p:sp>
          <p:nvSpPr>
            <p:cNvPr id="103" name="Content Placeholder 2"/>
            <p:cNvSpPr txBox="1">
              <a:spLocks/>
            </p:cNvSpPr>
            <p:nvPr/>
          </p:nvSpPr>
          <p:spPr bwMode="auto">
            <a:xfrm>
              <a:off x="1090556" y="3149912"/>
              <a:ext cx="1243981" cy="299850"/>
            </a:xfrm>
            <a:prstGeom prst="rect">
              <a:avLst/>
            </a:prstGeom>
            <a:solidFill>
              <a:schemeClr val="accent4"/>
            </a:solidFill>
            <a:ln w="9525">
              <a:solidFill>
                <a:schemeClr val="accent4"/>
              </a:solidFill>
              <a:miter lim="800000"/>
              <a:headEnd/>
              <a:tailEnd/>
            </a:ln>
          </p:spPr>
          <p:txBody>
            <a:bodyPr wrap="square" lIns="36000" tIns="0" rIns="36000" bIns="0" anchor="ctr" anchorCtr="1">
              <a:noAutofit/>
            </a:bodyPr>
            <a:lstStyle/>
            <a:p>
              <a:pPr lvl="0" algn="ctr" defTabSz="914108" fontAlgn="base">
                <a:spcBef>
                  <a:spcPct val="0"/>
                </a:spcBef>
                <a:defRPr/>
              </a:pPr>
              <a:r>
                <a:rPr lang="en-GB" sz="900" kern="0" dirty="0" err="1" smtClean="0">
                  <a:solidFill>
                    <a:schemeClr val="bg1"/>
                  </a:solidFill>
                  <a:latin typeface="+mj-lt"/>
                </a:rPr>
                <a:t>Kabupaten</a:t>
              </a:r>
              <a:r>
                <a:rPr lang="en-GB" sz="900" kern="0" dirty="0" smtClean="0">
                  <a:solidFill>
                    <a:schemeClr val="bg1"/>
                  </a:solidFill>
                  <a:latin typeface="+mj-lt"/>
                </a:rPr>
                <a:t> </a:t>
              </a:r>
              <a:r>
                <a:rPr lang="en-GB" sz="900" b="1" kern="0" dirty="0" smtClean="0">
                  <a:solidFill>
                    <a:schemeClr val="bg1"/>
                  </a:solidFill>
                  <a:latin typeface="+mj-lt"/>
                </a:rPr>
                <a:t>Lombok Tengah</a:t>
              </a:r>
              <a:endParaRPr kumimoji="0" lang="en-GB" sz="900" b="1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</a:endParaRPr>
            </a:p>
          </p:txBody>
        </p:sp>
        <p:sp>
          <p:nvSpPr>
            <p:cNvPr id="106" name="Oval 105"/>
            <p:cNvSpPr/>
            <p:nvPr/>
          </p:nvSpPr>
          <p:spPr bwMode="ltGray">
            <a:xfrm>
              <a:off x="4229096" y="2609362"/>
              <a:ext cx="144015" cy="144015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 err="1" smtClean="0">
                <a:solidFill>
                  <a:schemeClr val="bg1"/>
                </a:solidFill>
                <a:latin typeface="+mj-lt"/>
              </a:endParaRPr>
            </a:p>
          </p:txBody>
        </p:sp>
        <p:cxnSp>
          <p:nvCxnSpPr>
            <p:cNvPr id="107" name="Elbow Connector 106"/>
            <p:cNvCxnSpPr>
              <a:stCxn id="106" idx="4"/>
              <a:endCxn id="115" idx="1"/>
            </p:cNvCxnSpPr>
            <p:nvPr/>
          </p:nvCxnSpPr>
          <p:spPr>
            <a:xfrm rot="16200000" flipH="1">
              <a:off x="5619573" y="1434908"/>
              <a:ext cx="348277" cy="2985214"/>
            </a:xfrm>
            <a:prstGeom prst="bentConnector2">
              <a:avLst/>
            </a:prstGeom>
            <a:ln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4" name="Content Placeholder 2"/>
            <p:cNvSpPr txBox="1">
              <a:spLocks/>
            </p:cNvSpPr>
            <p:nvPr/>
          </p:nvSpPr>
          <p:spPr bwMode="auto">
            <a:xfrm>
              <a:off x="7286318" y="3221448"/>
              <a:ext cx="1243982" cy="353862"/>
            </a:xfrm>
            <a:prstGeom prst="rect">
              <a:avLst/>
            </a:prstGeom>
            <a:noFill/>
            <a:ln w="9525">
              <a:solidFill>
                <a:schemeClr val="accent4"/>
              </a:solidFill>
              <a:miter lim="800000"/>
              <a:headEnd/>
              <a:tailEnd/>
            </a:ln>
          </p:spPr>
          <p:txBody>
            <a:bodyPr wrap="square" lIns="36000" tIns="0" rIns="36000" bIns="0" anchor="ctr" anchorCtr="0">
              <a:noAutofit/>
            </a:bodyPr>
            <a:lstStyle/>
            <a:p>
              <a:pPr marL="171450" indent="-171450" fontAlgn="b">
                <a:buFont typeface="Arial" panose="020B0604020202020204" pitchFamily="34" charset="0"/>
                <a:buChar char="•"/>
              </a:pPr>
              <a:r>
                <a:rPr lang="en-GB" sz="900" kern="0" dirty="0" err="1">
                  <a:solidFill>
                    <a:schemeClr val="accent6"/>
                  </a:solidFill>
                  <a:latin typeface="+mj-lt"/>
                </a:rPr>
                <a:t>Tamsil</a:t>
              </a:r>
              <a:r>
                <a:rPr lang="en-GB" sz="900" kern="0" dirty="0">
                  <a:solidFill>
                    <a:schemeClr val="accent6"/>
                  </a:solidFill>
                  <a:latin typeface="+mj-lt"/>
                </a:rPr>
                <a:t> </a:t>
              </a:r>
              <a:r>
                <a:rPr lang="en-GB" sz="900" kern="0" dirty="0" err="1" smtClean="0">
                  <a:solidFill>
                    <a:schemeClr val="accent6"/>
                  </a:solidFill>
                  <a:latin typeface="+mj-lt"/>
                </a:rPr>
                <a:t>Naim</a:t>
              </a:r>
              <a:endParaRPr lang="en-GB" sz="900" kern="0" dirty="0">
                <a:solidFill>
                  <a:schemeClr val="accent6"/>
                </a:solidFill>
                <a:latin typeface="+mj-lt"/>
              </a:endParaRPr>
            </a:p>
          </p:txBody>
        </p:sp>
        <p:sp>
          <p:nvSpPr>
            <p:cNvPr id="115" name="Content Placeholder 2"/>
            <p:cNvSpPr txBox="1">
              <a:spLocks/>
            </p:cNvSpPr>
            <p:nvPr/>
          </p:nvSpPr>
          <p:spPr bwMode="auto">
            <a:xfrm>
              <a:off x="7286318" y="2981859"/>
              <a:ext cx="1243981" cy="239590"/>
            </a:xfrm>
            <a:prstGeom prst="rect">
              <a:avLst/>
            </a:prstGeom>
            <a:solidFill>
              <a:schemeClr val="accent4"/>
            </a:solidFill>
            <a:ln w="9525">
              <a:solidFill>
                <a:schemeClr val="accent4"/>
              </a:solidFill>
              <a:miter lim="800000"/>
              <a:headEnd/>
              <a:tailEnd/>
            </a:ln>
          </p:spPr>
          <p:txBody>
            <a:bodyPr wrap="square" lIns="36000" tIns="0" rIns="36000" bIns="0" anchor="ctr" anchorCtr="1">
              <a:noAutofit/>
            </a:bodyPr>
            <a:lstStyle/>
            <a:p>
              <a:pPr lvl="0" algn="ctr" defTabSz="914108" fontAlgn="base">
                <a:spcBef>
                  <a:spcPct val="0"/>
                </a:spcBef>
                <a:defRPr/>
              </a:pPr>
              <a:r>
                <a:rPr lang="en-GB" sz="900" kern="0" dirty="0" err="1" smtClean="0">
                  <a:solidFill>
                    <a:schemeClr val="bg1"/>
                  </a:solidFill>
                  <a:latin typeface="+mj-lt"/>
                </a:rPr>
                <a:t>Kabupaten</a:t>
              </a:r>
              <a:r>
                <a:rPr lang="en-GB" sz="900" kern="0" dirty="0" smtClean="0">
                  <a:solidFill>
                    <a:schemeClr val="bg1"/>
                  </a:solidFill>
                  <a:latin typeface="+mj-lt"/>
                </a:rPr>
                <a:t> </a:t>
              </a:r>
              <a:r>
                <a:rPr lang="en-GB" sz="900" b="1" kern="0" dirty="0" err="1" smtClean="0">
                  <a:solidFill>
                    <a:schemeClr val="bg1"/>
                  </a:solidFill>
                  <a:latin typeface="+mj-lt"/>
                </a:rPr>
                <a:t>Mamuju</a:t>
              </a:r>
              <a:endParaRPr kumimoji="0" lang="en-GB" sz="900" b="1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</a:endParaRPr>
            </a:p>
          </p:txBody>
        </p:sp>
        <p:sp>
          <p:nvSpPr>
            <p:cNvPr id="117" name="Oval 116"/>
            <p:cNvSpPr/>
            <p:nvPr/>
          </p:nvSpPr>
          <p:spPr bwMode="ltGray">
            <a:xfrm>
              <a:off x="4366674" y="2927515"/>
              <a:ext cx="144015" cy="144015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 err="1" smtClean="0">
                <a:solidFill>
                  <a:schemeClr val="bg1"/>
                </a:solidFill>
                <a:latin typeface="+mj-lt"/>
              </a:endParaRPr>
            </a:p>
          </p:txBody>
        </p:sp>
        <p:cxnSp>
          <p:nvCxnSpPr>
            <p:cNvPr id="118" name="Elbow Connector 117"/>
            <p:cNvCxnSpPr>
              <a:stCxn id="117" idx="0"/>
              <a:endCxn id="124" idx="1"/>
            </p:cNvCxnSpPr>
            <p:nvPr/>
          </p:nvCxnSpPr>
          <p:spPr>
            <a:xfrm rot="5400000" flipH="1" flipV="1">
              <a:off x="3834937" y="1897172"/>
              <a:ext cx="1634089" cy="426598"/>
            </a:xfrm>
            <a:prstGeom prst="bentConnector2">
              <a:avLst/>
            </a:prstGeom>
            <a:ln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3" name="Content Placeholder 2"/>
            <p:cNvSpPr txBox="1">
              <a:spLocks/>
            </p:cNvSpPr>
            <p:nvPr/>
          </p:nvSpPr>
          <p:spPr bwMode="auto">
            <a:xfrm>
              <a:off x="4865280" y="1413220"/>
              <a:ext cx="1243982" cy="580761"/>
            </a:xfrm>
            <a:prstGeom prst="rect">
              <a:avLst/>
            </a:prstGeom>
            <a:noFill/>
            <a:ln w="9525">
              <a:solidFill>
                <a:schemeClr val="accent4"/>
              </a:solidFill>
              <a:miter lim="800000"/>
              <a:headEnd/>
              <a:tailEnd/>
            </a:ln>
          </p:spPr>
          <p:txBody>
            <a:bodyPr wrap="square" lIns="36000" tIns="0" rIns="36000" bIns="0" anchor="ctr" anchorCtr="0">
              <a:noAutofit/>
            </a:bodyPr>
            <a:lstStyle/>
            <a:p>
              <a:pPr marL="171450" indent="-171450" fontAlgn="b">
                <a:buFont typeface="Arial" panose="020B0604020202020204" pitchFamily="34" charset="0"/>
                <a:buChar char="•"/>
              </a:pPr>
              <a:r>
                <a:rPr lang="en-GB" sz="900" kern="0" dirty="0" err="1">
                  <a:solidFill>
                    <a:schemeClr val="accent6"/>
                  </a:solidFill>
                  <a:latin typeface="+mj-lt"/>
                </a:rPr>
                <a:t>Sukri</a:t>
              </a:r>
              <a:r>
                <a:rPr lang="en-GB" sz="900" kern="0" dirty="0">
                  <a:solidFill>
                    <a:schemeClr val="accent6"/>
                  </a:solidFill>
                  <a:latin typeface="+mj-lt"/>
                </a:rPr>
                <a:t>, S.T.</a:t>
              </a:r>
            </a:p>
            <a:p>
              <a:pPr marL="171450" indent="-171450" fontAlgn="b">
                <a:buFont typeface="Arial" panose="020B0604020202020204" pitchFamily="34" charset="0"/>
                <a:buChar char="•"/>
              </a:pPr>
              <a:r>
                <a:rPr lang="en-GB" sz="900" kern="0" dirty="0" err="1">
                  <a:solidFill>
                    <a:schemeClr val="accent6"/>
                  </a:solidFill>
                  <a:latin typeface="+mj-lt"/>
                </a:rPr>
                <a:t>Zainuddin</a:t>
              </a:r>
              <a:endParaRPr lang="en-GB" sz="900" kern="0" dirty="0">
                <a:solidFill>
                  <a:schemeClr val="accent6"/>
                </a:solidFill>
                <a:latin typeface="+mj-lt"/>
              </a:endParaRPr>
            </a:p>
            <a:p>
              <a:pPr marL="171450" indent="-171450" fontAlgn="b">
                <a:buFont typeface="Arial" panose="020B0604020202020204" pitchFamily="34" charset="0"/>
                <a:buChar char="•"/>
              </a:pPr>
              <a:r>
                <a:rPr lang="en-GB" sz="900" kern="0" dirty="0" err="1">
                  <a:solidFill>
                    <a:schemeClr val="accent6"/>
                  </a:solidFill>
                  <a:latin typeface="+mj-lt"/>
                </a:rPr>
                <a:t>Herwan</a:t>
              </a:r>
              <a:r>
                <a:rPr lang="en-GB" sz="900" kern="0" dirty="0">
                  <a:solidFill>
                    <a:schemeClr val="accent6"/>
                  </a:solidFill>
                  <a:latin typeface="+mj-lt"/>
                </a:rPr>
                <a:t> </a:t>
              </a:r>
              <a:r>
                <a:rPr lang="en-GB" sz="900" kern="0" dirty="0" err="1">
                  <a:solidFill>
                    <a:schemeClr val="accent6"/>
                  </a:solidFill>
                  <a:latin typeface="+mj-lt"/>
                </a:rPr>
                <a:t>Patoddangi</a:t>
              </a:r>
              <a:endParaRPr lang="en-GB" sz="900" kern="0" dirty="0">
                <a:solidFill>
                  <a:schemeClr val="accent6"/>
                </a:solidFill>
                <a:latin typeface="+mj-lt"/>
              </a:endParaRPr>
            </a:p>
          </p:txBody>
        </p:sp>
        <p:sp>
          <p:nvSpPr>
            <p:cNvPr id="124" name="Content Placeholder 2"/>
            <p:cNvSpPr txBox="1">
              <a:spLocks/>
            </p:cNvSpPr>
            <p:nvPr/>
          </p:nvSpPr>
          <p:spPr bwMode="auto">
            <a:xfrm>
              <a:off x="4865280" y="1173631"/>
              <a:ext cx="1243981" cy="239590"/>
            </a:xfrm>
            <a:prstGeom prst="rect">
              <a:avLst/>
            </a:prstGeom>
            <a:solidFill>
              <a:schemeClr val="accent4"/>
            </a:solidFill>
            <a:ln w="9525">
              <a:solidFill>
                <a:schemeClr val="accent4"/>
              </a:solidFill>
              <a:miter lim="800000"/>
              <a:headEnd/>
              <a:tailEnd/>
            </a:ln>
          </p:spPr>
          <p:txBody>
            <a:bodyPr wrap="square" lIns="36000" tIns="0" rIns="36000" bIns="0" anchor="ctr" anchorCtr="1">
              <a:noAutofit/>
            </a:bodyPr>
            <a:lstStyle/>
            <a:p>
              <a:pPr lvl="0" algn="ctr" defTabSz="914108" fontAlgn="base">
                <a:spcBef>
                  <a:spcPct val="0"/>
                </a:spcBef>
                <a:defRPr/>
              </a:pPr>
              <a:r>
                <a:rPr lang="en-GB" sz="900" kern="0" dirty="0" err="1" smtClean="0">
                  <a:solidFill>
                    <a:schemeClr val="bg1"/>
                  </a:solidFill>
                  <a:latin typeface="+mj-lt"/>
                </a:rPr>
                <a:t>Kabupaten</a:t>
              </a:r>
              <a:r>
                <a:rPr lang="en-GB" sz="900" kern="0" dirty="0" smtClean="0">
                  <a:solidFill>
                    <a:schemeClr val="bg1"/>
                  </a:solidFill>
                  <a:latin typeface="+mj-lt"/>
                </a:rPr>
                <a:t> </a:t>
              </a:r>
              <a:r>
                <a:rPr lang="en-GB" sz="900" b="1" kern="0" dirty="0" err="1" smtClean="0">
                  <a:solidFill>
                    <a:schemeClr val="bg1"/>
                  </a:solidFill>
                  <a:latin typeface="+mj-lt"/>
                </a:rPr>
                <a:t>Maros</a:t>
              </a:r>
              <a:endParaRPr kumimoji="0" lang="en-GB" sz="900" b="1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</a:endParaRPr>
            </a:p>
          </p:txBody>
        </p:sp>
        <p:sp>
          <p:nvSpPr>
            <p:cNvPr id="14" name="Content Placeholder 2"/>
            <p:cNvSpPr txBox="1">
              <a:spLocks/>
            </p:cNvSpPr>
            <p:nvPr/>
          </p:nvSpPr>
          <p:spPr bwMode="auto">
            <a:xfrm>
              <a:off x="2494253" y="3221449"/>
              <a:ext cx="3855961" cy="365954"/>
            </a:xfrm>
            <a:prstGeom prst="rect">
              <a:avLst/>
            </a:prstGeom>
            <a:solidFill>
              <a:schemeClr val="accent4"/>
            </a:solidFill>
            <a:ln w="9525">
              <a:noFill/>
              <a:miter lim="800000"/>
              <a:headEnd/>
              <a:tailEnd/>
            </a:ln>
          </p:spPr>
          <p:txBody>
            <a:bodyPr wrap="square" lIns="36000" tIns="0" rIns="36000" bIns="0" anchor="ctr" anchorCtr="0">
              <a:noAutofit/>
            </a:bodyPr>
            <a:lstStyle/>
            <a:p>
              <a:pPr lvl="0" algn="ctr" defTabSz="914108" fontAlgn="base">
                <a:spcBef>
                  <a:spcPct val="0"/>
                </a:spcBef>
                <a:defRPr/>
              </a:pPr>
              <a:r>
                <a:rPr lang="en-GB" sz="1800" i="1" kern="0" dirty="0" smtClean="0">
                  <a:solidFill>
                    <a:schemeClr val="bg1"/>
                  </a:solidFill>
                  <a:latin typeface="+mj-lt"/>
                </a:rPr>
                <a:t>REGIONAL </a:t>
              </a:r>
              <a:r>
                <a:rPr lang="en-GB" sz="1800" b="1" i="1" kern="0" dirty="0" smtClean="0">
                  <a:solidFill>
                    <a:schemeClr val="bg1"/>
                  </a:solidFill>
                  <a:latin typeface="+mj-lt"/>
                </a:rPr>
                <a:t>INDONESIA </a:t>
              </a:r>
              <a:r>
                <a:rPr lang="en-GB" sz="1800" b="1" i="1" kern="0" dirty="0" err="1" smtClean="0">
                  <a:solidFill>
                    <a:schemeClr val="bg1"/>
                  </a:solidFill>
                  <a:latin typeface="+mj-lt"/>
                </a:rPr>
                <a:t>TIMUR</a:t>
              </a:r>
              <a:endParaRPr kumimoji="0" lang="en-GB" sz="1800" b="1" i="1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</a:endParaRPr>
            </a:p>
          </p:txBody>
        </p:sp>
        <p:sp>
          <p:nvSpPr>
            <p:cNvPr id="149" name="Oval 148"/>
            <p:cNvSpPr/>
            <p:nvPr/>
          </p:nvSpPr>
          <p:spPr bwMode="ltGray">
            <a:xfrm>
              <a:off x="4607860" y="3789041"/>
              <a:ext cx="144015" cy="144015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 err="1" smtClean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151" name="Content Placeholder 2"/>
            <p:cNvSpPr txBox="1">
              <a:spLocks/>
            </p:cNvSpPr>
            <p:nvPr/>
          </p:nvSpPr>
          <p:spPr bwMode="auto">
            <a:xfrm>
              <a:off x="6978440" y="3647317"/>
              <a:ext cx="1243982" cy="571781"/>
            </a:xfrm>
            <a:prstGeom prst="rect">
              <a:avLst/>
            </a:prstGeom>
            <a:noFill/>
            <a:ln w="9525">
              <a:solidFill>
                <a:schemeClr val="accent4"/>
              </a:solidFill>
              <a:miter lim="800000"/>
              <a:headEnd/>
              <a:tailEnd/>
            </a:ln>
          </p:spPr>
          <p:txBody>
            <a:bodyPr wrap="square" lIns="36000" tIns="0" rIns="36000" bIns="0" anchor="ctr" anchorCtr="0">
              <a:noAutofit/>
            </a:bodyPr>
            <a:lstStyle/>
            <a:p>
              <a:pPr marL="171450" indent="-171450" fontAlgn="b">
                <a:buFont typeface="Arial" panose="020B0604020202020204" pitchFamily="34" charset="0"/>
                <a:buChar char="•"/>
              </a:pPr>
              <a:r>
                <a:rPr lang="en-GB" sz="900" kern="0" dirty="0">
                  <a:solidFill>
                    <a:schemeClr val="accent6"/>
                  </a:solidFill>
                  <a:latin typeface="+mj-lt"/>
                </a:rPr>
                <a:t>FX Dharma</a:t>
              </a:r>
            </a:p>
            <a:p>
              <a:pPr marL="171450" indent="-171450" fontAlgn="b">
                <a:buFont typeface="Arial" panose="020B0604020202020204" pitchFamily="34" charset="0"/>
                <a:buChar char="•"/>
              </a:pPr>
              <a:r>
                <a:rPr lang="en-GB" sz="900" kern="0" dirty="0" err="1" smtClean="0">
                  <a:solidFill>
                    <a:schemeClr val="accent6"/>
                  </a:solidFill>
                  <a:latin typeface="+mj-lt"/>
                </a:rPr>
                <a:t>Janes</a:t>
              </a:r>
              <a:r>
                <a:rPr lang="en-GB" sz="900" kern="0" dirty="0" smtClean="0">
                  <a:solidFill>
                    <a:schemeClr val="accent6"/>
                  </a:solidFill>
                  <a:latin typeface="+mj-lt"/>
                </a:rPr>
                <a:t> </a:t>
              </a:r>
              <a:r>
                <a:rPr lang="en-GB" sz="900" kern="0" dirty="0" err="1">
                  <a:solidFill>
                    <a:schemeClr val="accent6"/>
                  </a:solidFill>
                  <a:latin typeface="+mj-lt"/>
                </a:rPr>
                <a:t>Panie</a:t>
              </a:r>
              <a:endParaRPr lang="en-GB" sz="900" kern="0" dirty="0">
                <a:solidFill>
                  <a:schemeClr val="accent6"/>
                </a:solidFill>
                <a:latin typeface="+mj-lt"/>
              </a:endParaRPr>
            </a:p>
            <a:p>
              <a:pPr marL="171450" indent="-171450" fontAlgn="b">
                <a:buFont typeface="Arial" panose="020B0604020202020204" pitchFamily="34" charset="0"/>
                <a:buChar char="•"/>
              </a:pPr>
              <a:r>
                <a:rPr lang="en-GB" sz="900" kern="0" dirty="0">
                  <a:solidFill>
                    <a:schemeClr val="accent6"/>
                  </a:solidFill>
                  <a:latin typeface="+mj-lt"/>
                </a:rPr>
                <a:t>Ronny </a:t>
              </a:r>
              <a:r>
                <a:rPr lang="en-GB" sz="900" kern="0" dirty="0" err="1">
                  <a:solidFill>
                    <a:schemeClr val="accent6"/>
                  </a:solidFill>
                  <a:latin typeface="+mj-lt"/>
                </a:rPr>
                <a:t>Mayopu</a:t>
              </a:r>
              <a:endParaRPr lang="en-GB" sz="900" kern="0" dirty="0">
                <a:solidFill>
                  <a:schemeClr val="accent6"/>
                </a:solidFill>
                <a:latin typeface="+mj-lt"/>
              </a:endParaRPr>
            </a:p>
          </p:txBody>
        </p:sp>
        <p:sp>
          <p:nvSpPr>
            <p:cNvPr id="152" name="Content Placeholder 2"/>
            <p:cNvSpPr txBox="1">
              <a:spLocks/>
            </p:cNvSpPr>
            <p:nvPr/>
          </p:nvSpPr>
          <p:spPr bwMode="auto">
            <a:xfrm>
              <a:off x="6978440" y="4219375"/>
              <a:ext cx="1243981" cy="182975"/>
            </a:xfrm>
            <a:prstGeom prst="rect">
              <a:avLst/>
            </a:prstGeom>
            <a:solidFill>
              <a:schemeClr val="accent4"/>
            </a:solidFill>
            <a:ln w="9525">
              <a:solidFill>
                <a:schemeClr val="accent4"/>
              </a:solidFill>
              <a:miter lim="800000"/>
              <a:headEnd/>
              <a:tailEnd/>
            </a:ln>
          </p:spPr>
          <p:txBody>
            <a:bodyPr wrap="square" lIns="36000" tIns="0" rIns="36000" bIns="0" anchor="ctr" anchorCtr="1">
              <a:noAutofit/>
            </a:bodyPr>
            <a:lstStyle/>
            <a:p>
              <a:pPr lvl="0" algn="ctr" defTabSz="914108" fontAlgn="base">
                <a:spcBef>
                  <a:spcPct val="0"/>
                </a:spcBef>
                <a:defRPr/>
              </a:pPr>
              <a:r>
                <a:rPr lang="en-GB" sz="900" kern="0" dirty="0" err="1" smtClean="0">
                  <a:solidFill>
                    <a:schemeClr val="bg1"/>
                  </a:solidFill>
                  <a:latin typeface="+mj-lt"/>
                </a:rPr>
                <a:t>Provinsi</a:t>
              </a:r>
              <a:r>
                <a:rPr lang="en-GB" sz="900" kern="0" dirty="0" smtClean="0">
                  <a:solidFill>
                    <a:schemeClr val="bg1"/>
                  </a:solidFill>
                  <a:latin typeface="+mj-lt"/>
                </a:rPr>
                <a:t> of </a:t>
              </a:r>
              <a:r>
                <a:rPr lang="en-GB" sz="900" b="1" kern="0" dirty="0" smtClean="0">
                  <a:solidFill>
                    <a:schemeClr val="bg1"/>
                  </a:solidFill>
                  <a:latin typeface="+mj-lt"/>
                </a:rPr>
                <a:t>NTT</a:t>
              </a:r>
              <a:endParaRPr kumimoji="0" lang="en-GB" sz="900" b="1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</a:endParaRPr>
            </a:p>
          </p:txBody>
        </p:sp>
        <p:cxnSp>
          <p:nvCxnSpPr>
            <p:cNvPr id="153" name="Elbow Connector 152"/>
            <p:cNvCxnSpPr>
              <a:stCxn id="149" idx="6"/>
              <a:endCxn id="152" idx="1"/>
            </p:cNvCxnSpPr>
            <p:nvPr/>
          </p:nvCxnSpPr>
          <p:spPr>
            <a:xfrm>
              <a:off x="4751875" y="3861049"/>
              <a:ext cx="2226565" cy="449814"/>
            </a:xfrm>
            <a:prstGeom prst="bentConnector3">
              <a:avLst>
                <a:gd name="adj1" fmla="val 38878"/>
              </a:avLst>
            </a:prstGeom>
            <a:ln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7" name="Content Placeholder 2"/>
            <p:cNvSpPr txBox="1">
              <a:spLocks/>
            </p:cNvSpPr>
            <p:nvPr/>
          </p:nvSpPr>
          <p:spPr bwMode="auto">
            <a:xfrm>
              <a:off x="5712520" y="3826590"/>
              <a:ext cx="1141750" cy="392785"/>
            </a:xfrm>
            <a:prstGeom prst="rect">
              <a:avLst/>
            </a:prstGeom>
            <a:noFill/>
            <a:ln w="9525">
              <a:solidFill>
                <a:schemeClr val="accent4"/>
              </a:solidFill>
              <a:miter lim="800000"/>
              <a:headEnd/>
              <a:tailEnd/>
            </a:ln>
          </p:spPr>
          <p:txBody>
            <a:bodyPr wrap="square" lIns="36000" tIns="0" rIns="36000" bIns="0" anchor="ctr" anchorCtr="0">
              <a:noAutofit/>
            </a:bodyPr>
            <a:lstStyle/>
            <a:p>
              <a:pPr marL="171450" indent="-171450" fontAlgn="b">
                <a:buFont typeface="Arial" panose="020B0604020202020204" pitchFamily="34" charset="0"/>
                <a:buChar char="•"/>
              </a:pPr>
              <a:r>
                <a:rPr lang="en-GB" sz="900" kern="0" dirty="0" err="1">
                  <a:solidFill>
                    <a:schemeClr val="accent6"/>
                  </a:solidFill>
                  <a:latin typeface="+mj-lt"/>
                </a:rPr>
                <a:t>Suaidi</a:t>
              </a:r>
              <a:endParaRPr lang="en-GB" sz="900" kern="0" dirty="0">
                <a:solidFill>
                  <a:schemeClr val="accent6"/>
                </a:solidFill>
                <a:latin typeface="+mj-lt"/>
              </a:endParaRPr>
            </a:p>
            <a:p>
              <a:pPr marL="171450" indent="-171450" fontAlgn="b">
                <a:buFont typeface="Arial" panose="020B0604020202020204" pitchFamily="34" charset="0"/>
                <a:buChar char="•"/>
              </a:pPr>
              <a:r>
                <a:rPr lang="en-GB" sz="900" kern="0" dirty="0" err="1">
                  <a:solidFill>
                    <a:schemeClr val="accent6"/>
                  </a:solidFill>
                  <a:latin typeface="+mj-lt"/>
                </a:rPr>
                <a:t>Prambudi</a:t>
              </a:r>
              <a:endParaRPr lang="en-GB" sz="900" kern="0" dirty="0">
                <a:solidFill>
                  <a:schemeClr val="accent6"/>
                </a:solidFill>
                <a:latin typeface="+mj-lt"/>
              </a:endParaRPr>
            </a:p>
          </p:txBody>
        </p:sp>
        <p:sp>
          <p:nvSpPr>
            <p:cNvPr id="158" name="Content Placeholder 2"/>
            <p:cNvSpPr txBox="1">
              <a:spLocks/>
            </p:cNvSpPr>
            <p:nvPr/>
          </p:nvSpPr>
          <p:spPr bwMode="auto">
            <a:xfrm>
              <a:off x="5712520" y="3659411"/>
              <a:ext cx="1141749" cy="173128"/>
            </a:xfrm>
            <a:prstGeom prst="rect">
              <a:avLst/>
            </a:prstGeom>
            <a:solidFill>
              <a:schemeClr val="accent4"/>
            </a:solidFill>
            <a:ln w="9525">
              <a:solidFill>
                <a:schemeClr val="accent4"/>
              </a:solidFill>
              <a:miter lim="800000"/>
              <a:headEnd/>
              <a:tailEnd/>
            </a:ln>
          </p:spPr>
          <p:txBody>
            <a:bodyPr wrap="square" lIns="36000" tIns="0" rIns="36000" bIns="0" anchor="ctr" anchorCtr="1">
              <a:noAutofit/>
            </a:bodyPr>
            <a:lstStyle/>
            <a:p>
              <a:pPr lvl="0" algn="ctr" defTabSz="914108" fontAlgn="base">
                <a:spcBef>
                  <a:spcPct val="0"/>
                </a:spcBef>
                <a:defRPr/>
              </a:pPr>
              <a:r>
                <a:rPr lang="en-GB" sz="900" kern="0" dirty="0" err="1" smtClean="0">
                  <a:solidFill>
                    <a:schemeClr val="bg1"/>
                  </a:solidFill>
                  <a:latin typeface="+mj-lt"/>
                </a:rPr>
                <a:t>Provinsi</a:t>
              </a:r>
              <a:r>
                <a:rPr lang="en-GB" sz="900" kern="0" dirty="0" smtClean="0">
                  <a:solidFill>
                    <a:schemeClr val="bg1"/>
                  </a:solidFill>
                  <a:latin typeface="+mj-lt"/>
                </a:rPr>
                <a:t> of </a:t>
              </a:r>
              <a:r>
                <a:rPr lang="en-GB" sz="900" b="1" kern="0" dirty="0" err="1" smtClean="0">
                  <a:solidFill>
                    <a:schemeClr val="bg1"/>
                  </a:solidFill>
                  <a:latin typeface="+mj-lt"/>
                </a:rPr>
                <a:t>NTB</a:t>
              </a:r>
              <a:endParaRPr kumimoji="0" lang="en-GB" sz="900" b="1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</a:endParaRPr>
            </a:p>
          </p:txBody>
        </p:sp>
        <p:cxnSp>
          <p:nvCxnSpPr>
            <p:cNvPr id="160" name="Elbow Connector 159"/>
            <p:cNvCxnSpPr>
              <a:stCxn id="99" idx="0"/>
              <a:endCxn id="158" idx="1"/>
            </p:cNvCxnSpPr>
            <p:nvPr/>
          </p:nvCxnSpPr>
          <p:spPr>
            <a:xfrm rot="5400000" flipH="1" flipV="1">
              <a:off x="4749694" y="2826216"/>
              <a:ext cx="43066" cy="1882585"/>
            </a:xfrm>
            <a:prstGeom prst="bentConnector2">
              <a:avLst/>
            </a:prstGeom>
            <a:ln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Oval 68"/>
            <p:cNvSpPr/>
            <p:nvPr/>
          </p:nvSpPr>
          <p:spPr bwMode="ltGray">
            <a:xfrm>
              <a:off x="4640328" y="2927515"/>
              <a:ext cx="144015" cy="144015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 err="1" smtClean="0">
                <a:solidFill>
                  <a:schemeClr val="bg1"/>
                </a:solidFill>
                <a:latin typeface="+mj-lt"/>
              </a:endParaRPr>
            </a:p>
          </p:txBody>
        </p:sp>
        <p:cxnSp>
          <p:nvCxnSpPr>
            <p:cNvPr id="70" name="Elbow Connector 69"/>
            <p:cNvCxnSpPr>
              <a:stCxn id="69" idx="6"/>
              <a:endCxn id="74" idx="1"/>
            </p:cNvCxnSpPr>
            <p:nvPr/>
          </p:nvCxnSpPr>
          <p:spPr>
            <a:xfrm flipV="1">
              <a:off x="4784343" y="1293426"/>
              <a:ext cx="1546025" cy="1706097"/>
            </a:xfrm>
            <a:prstGeom prst="bentConnector3">
              <a:avLst>
                <a:gd name="adj1" fmla="val 90662"/>
              </a:avLst>
            </a:prstGeom>
            <a:ln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Content Placeholder 2"/>
            <p:cNvSpPr txBox="1">
              <a:spLocks/>
            </p:cNvSpPr>
            <p:nvPr/>
          </p:nvSpPr>
          <p:spPr bwMode="auto">
            <a:xfrm>
              <a:off x="6330368" y="1413220"/>
              <a:ext cx="1243982" cy="935935"/>
            </a:xfrm>
            <a:prstGeom prst="rect">
              <a:avLst/>
            </a:prstGeom>
            <a:noFill/>
            <a:ln w="9525">
              <a:solidFill>
                <a:schemeClr val="accent4"/>
              </a:solidFill>
              <a:miter lim="800000"/>
              <a:headEnd/>
              <a:tailEnd/>
            </a:ln>
          </p:spPr>
          <p:txBody>
            <a:bodyPr wrap="square" lIns="36000" tIns="0" rIns="36000" bIns="0" anchor="ctr" anchorCtr="0">
              <a:noAutofit/>
            </a:bodyPr>
            <a:lstStyle/>
            <a:p>
              <a:pPr marL="171450" indent="-171450" fontAlgn="b">
                <a:buFont typeface="Arial" panose="020B0604020202020204" pitchFamily="34" charset="0"/>
                <a:buChar char="•"/>
              </a:pPr>
              <a:r>
                <a:rPr lang="en-GB" sz="900" kern="0" dirty="0" err="1">
                  <a:solidFill>
                    <a:schemeClr val="accent6"/>
                  </a:solidFill>
                  <a:latin typeface="+mj-lt"/>
                </a:rPr>
                <a:t>Umikun</a:t>
              </a:r>
              <a:r>
                <a:rPr lang="en-GB" sz="900" kern="0" dirty="0">
                  <a:solidFill>
                    <a:schemeClr val="accent6"/>
                  </a:solidFill>
                  <a:latin typeface="+mj-lt"/>
                </a:rPr>
                <a:t> </a:t>
              </a:r>
              <a:r>
                <a:rPr lang="en-GB" sz="900" kern="0" dirty="0" err="1">
                  <a:solidFill>
                    <a:schemeClr val="accent6"/>
                  </a:solidFill>
                  <a:latin typeface="+mj-lt"/>
                </a:rPr>
                <a:t>Latifah</a:t>
              </a:r>
              <a:endParaRPr lang="en-GB" sz="900" kern="0" dirty="0">
                <a:solidFill>
                  <a:schemeClr val="accent6"/>
                </a:solidFill>
                <a:latin typeface="+mj-lt"/>
              </a:endParaRPr>
            </a:p>
            <a:p>
              <a:pPr marL="171450" indent="-171450" fontAlgn="b">
                <a:buFont typeface="Arial" panose="020B0604020202020204" pitchFamily="34" charset="0"/>
                <a:buChar char="•"/>
              </a:pPr>
              <a:r>
                <a:rPr lang="en-GB" sz="900" kern="0" dirty="0">
                  <a:solidFill>
                    <a:schemeClr val="accent6"/>
                  </a:solidFill>
                  <a:latin typeface="+mj-lt"/>
                </a:rPr>
                <a:t>H. </a:t>
              </a:r>
              <a:r>
                <a:rPr lang="en-GB" sz="900" kern="0" dirty="0" err="1">
                  <a:solidFill>
                    <a:schemeClr val="accent6"/>
                  </a:solidFill>
                  <a:latin typeface="+mj-lt"/>
                </a:rPr>
                <a:t>Rande</a:t>
              </a:r>
              <a:endParaRPr lang="en-GB" sz="900" kern="0" dirty="0">
                <a:solidFill>
                  <a:schemeClr val="accent6"/>
                </a:solidFill>
                <a:latin typeface="+mj-lt"/>
              </a:endParaRPr>
            </a:p>
            <a:p>
              <a:pPr marL="171450" indent="-171450" fontAlgn="b">
                <a:buFont typeface="Arial" panose="020B0604020202020204" pitchFamily="34" charset="0"/>
                <a:buChar char="•"/>
              </a:pPr>
              <a:r>
                <a:rPr lang="en-GB" sz="900" kern="0" dirty="0">
                  <a:solidFill>
                    <a:schemeClr val="accent6"/>
                  </a:solidFill>
                  <a:latin typeface="+mj-lt"/>
                </a:rPr>
                <a:t>Maria </a:t>
              </a:r>
              <a:r>
                <a:rPr lang="en-GB" sz="900" kern="0" dirty="0" err="1">
                  <a:solidFill>
                    <a:schemeClr val="accent6"/>
                  </a:solidFill>
                  <a:latin typeface="+mj-lt"/>
                </a:rPr>
                <a:t>Tipril</a:t>
              </a:r>
              <a:r>
                <a:rPr lang="en-GB" sz="900" kern="0" dirty="0">
                  <a:solidFill>
                    <a:schemeClr val="accent6"/>
                  </a:solidFill>
                  <a:latin typeface="+mj-lt"/>
                </a:rPr>
                <a:t> </a:t>
              </a:r>
              <a:r>
                <a:rPr lang="en-GB" sz="900" kern="0" dirty="0" err="1">
                  <a:solidFill>
                    <a:schemeClr val="accent6"/>
                  </a:solidFill>
                  <a:latin typeface="+mj-lt"/>
                </a:rPr>
                <a:t>Patiung</a:t>
              </a:r>
              <a:endParaRPr lang="en-GB" sz="900" kern="0" dirty="0">
                <a:solidFill>
                  <a:schemeClr val="accent6"/>
                </a:solidFill>
                <a:latin typeface="+mj-lt"/>
              </a:endParaRPr>
            </a:p>
            <a:p>
              <a:pPr marL="171450" indent="-171450" fontAlgn="b">
                <a:buFont typeface="Arial" panose="020B0604020202020204" pitchFamily="34" charset="0"/>
                <a:buChar char="•"/>
              </a:pPr>
              <a:r>
                <a:rPr lang="en-GB" sz="900" kern="0" dirty="0" err="1">
                  <a:solidFill>
                    <a:schemeClr val="accent6"/>
                  </a:solidFill>
                  <a:latin typeface="+mj-lt"/>
                </a:rPr>
                <a:t>Sarbini</a:t>
              </a:r>
              <a:r>
                <a:rPr lang="en-GB" sz="900" kern="0" dirty="0">
                  <a:solidFill>
                    <a:schemeClr val="accent6"/>
                  </a:solidFill>
                  <a:latin typeface="+mj-lt"/>
                </a:rPr>
                <a:t> </a:t>
              </a:r>
              <a:r>
                <a:rPr lang="en-GB" sz="900" kern="0" dirty="0" err="1">
                  <a:solidFill>
                    <a:schemeClr val="accent6"/>
                  </a:solidFill>
                  <a:latin typeface="+mj-lt"/>
                </a:rPr>
                <a:t>Lasamburu</a:t>
              </a:r>
              <a:r>
                <a:rPr lang="en-GB" sz="900" kern="0" dirty="0">
                  <a:solidFill>
                    <a:schemeClr val="accent6"/>
                  </a:solidFill>
                  <a:latin typeface="+mj-lt"/>
                </a:rPr>
                <a:t>, </a:t>
              </a:r>
              <a:r>
                <a:rPr lang="en-GB" sz="900" kern="0" dirty="0" err="1">
                  <a:solidFill>
                    <a:schemeClr val="accent6"/>
                  </a:solidFill>
                  <a:latin typeface="+mj-lt"/>
                </a:rPr>
                <a:t>S.Pi</a:t>
              </a:r>
              <a:endParaRPr lang="en-GB" sz="900" kern="0" dirty="0">
                <a:solidFill>
                  <a:schemeClr val="accent6"/>
                </a:solidFill>
                <a:latin typeface="+mj-lt"/>
              </a:endParaRPr>
            </a:p>
          </p:txBody>
        </p:sp>
        <p:sp>
          <p:nvSpPr>
            <p:cNvPr id="74" name="Content Placeholder 2"/>
            <p:cNvSpPr txBox="1">
              <a:spLocks/>
            </p:cNvSpPr>
            <p:nvPr/>
          </p:nvSpPr>
          <p:spPr bwMode="auto">
            <a:xfrm>
              <a:off x="6330368" y="1173631"/>
              <a:ext cx="1243981" cy="239590"/>
            </a:xfrm>
            <a:prstGeom prst="rect">
              <a:avLst/>
            </a:prstGeom>
            <a:solidFill>
              <a:schemeClr val="accent4"/>
            </a:solidFill>
            <a:ln w="9525">
              <a:solidFill>
                <a:schemeClr val="accent4"/>
              </a:solidFill>
              <a:miter lim="800000"/>
              <a:headEnd/>
              <a:tailEnd/>
            </a:ln>
          </p:spPr>
          <p:txBody>
            <a:bodyPr wrap="square" lIns="36000" tIns="0" rIns="36000" bIns="0" anchor="ctr" anchorCtr="1">
              <a:noAutofit/>
            </a:bodyPr>
            <a:lstStyle/>
            <a:p>
              <a:pPr lvl="0" algn="ctr" defTabSz="914108" fontAlgn="base">
                <a:spcBef>
                  <a:spcPct val="0"/>
                </a:spcBef>
                <a:defRPr/>
              </a:pPr>
              <a:r>
                <a:rPr lang="en-GB" sz="900" kern="0" dirty="0" err="1" smtClean="0">
                  <a:solidFill>
                    <a:schemeClr val="bg1"/>
                  </a:solidFill>
                  <a:latin typeface="+mj-lt"/>
                </a:rPr>
                <a:t>Provinsi</a:t>
              </a:r>
              <a:r>
                <a:rPr lang="en-GB" sz="900" kern="0" dirty="0" smtClean="0">
                  <a:solidFill>
                    <a:schemeClr val="bg1"/>
                  </a:solidFill>
                  <a:latin typeface="+mj-lt"/>
                </a:rPr>
                <a:t> </a:t>
              </a:r>
              <a:r>
                <a:rPr lang="en-GB" sz="900" b="1" kern="0" dirty="0" smtClean="0">
                  <a:solidFill>
                    <a:schemeClr val="bg1"/>
                  </a:solidFill>
                  <a:latin typeface="+mj-lt"/>
                </a:rPr>
                <a:t>Sulawesi Tenggara</a:t>
              </a:r>
              <a:endParaRPr kumimoji="0" lang="en-GB" sz="900" b="1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</a:endParaRPr>
            </a:p>
          </p:txBody>
        </p:sp>
        <p:sp>
          <p:nvSpPr>
            <p:cNvPr id="51" name="Content Placeholder 2"/>
            <p:cNvSpPr txBox="1">
              <a:spLocks/>
            </p:cNvSpPr>
            <p:nvPr/>
          </p:nvSpPr>
          <p:spPr bwMode="auto">
            <a:xfrm>
              <a:off x="1328324" y="2497735"/>
              <a:ext cx="1643903" cy="198166"/>
            </a:xfrm>
            <a:prstGeom prst="rect">
              <a:avLst/>
            </a:prstGeom>
            <a:noFill/>
            <a:ln w="9525">
              <a:solidFill>
                <a:schemeClr val="accent4"/>
              </a:solidFill>
              <a:miter lim="800000"/>
              <a:headEnd/>
              <a:tailEnd/>
            </a:ln>
          </p:spPr>
          <p:txBody>
            <a:bodyPr wrap="square" lIns="36000" tIns="0" rIns="36000" bIns="0" anchor="ctr" anchorCtr="0">
              <a:noAutofit/>
            </a:bodyPr>
            <a:lstStyle/>
            <a:p>
              <a:pPr marL="171450" indent="-171450" fontAlgn="b">
                <a:buFont typeface="Arial" panose="020B0604020202020204" pitchFamily="34" charset="0"/>
                <a:buChar char="•"/>
              </a:pPr>
              <a:r>
                <a:rPr lang="en-GB" sz="900" kern="0" dirty="0" err="1">
                  <a:solidFill>
                    <a:schemeClr val="accent6"/>
                  </a:solidFill>
                  <a:latin typeface="+mj-lt"/>
                </a:rPr>
                <a:t>Sukesi</a:t>
              </a:r>
              <a:endParaRPr lang="en-GB" sz="900" kern="0" dirty="0">
                <a:solidFill>
                  <a:schemeClr val="accent6"/>
                </a:solidFill>
                <a:latin typeface="+mj-lt"/>
              </a:endParaRPr>
            </a:p>
          </p:txBody>
        </p:sp>
        <p:sp>
          <p:nvSpPr>
            <p:cNvPr id="52" name="Content Placeholder 2"/>
            <p:cNvSpPr txBox="1">
              <a:spLocks/>
            </p:cNvSpPr>
            <p:nvPr/>
          </p:nvSpPr>
          <p:spPr bwMode="auto">
            <a:xfrm>
              <a:off x="1328325" y="2198155"/>
              <a:ext cx="1643902" cy="295031"/>
            </a:xfrm>
            <a:prstGeom prst="rect">
              <a:avLst/>
            </a:prstGeom>
            <a:solidFill>
              <a:schemeClr val="accent4"/>
            </a:solidFill>
            <a:ln w="9525">
              <a:solidFill>
                <a:schemeClr val="accent4"/>
              </a:solidFill>
              <a:miter lim="800000"/>
              <a:headEnd/>
              <a:tailEnd/>
            </a:ln>
          </p:spPr>
          <p:txBody>
            <a:bodyPr wrap="square" lIns="36000" tIns="0" rIns="36000" bIns="0" anchor="ctr" anchorCtr="1">
              <a:noAutofit/>
            </a:bodyPr>
            <a:lstStyle/>
            <a:p>
              <a:pPr lvl="0" algn="ctr" defTabSz="914108" fontAlgn="base">
                <a:spcBef>
                  <a:spcPct val="0"/>
                </a:spcBef>
                <a:defRPr/>
              </a:pPr>
              <a:r>
                <a:rPr lang="en-GB" sz="900" kern="0" dirty="0" err="1" smtClean="0">
                  <a:solidFill>
                    <a:schemeClr val="bg1"/>
                  </a:solidFill>
                  <a:latin typeface="+mj-lt"/>
                </a:rPr>
                <a:t>Kabupaten</a:t>
              </a:r>
              <a:r>
                <a:rPr lang="en-GB" sz="900" kern="0" dirty="0" smtClean="0">
                  <a:solidFill>
                    <a:schemeClr val="bg1"/>
                  </a:solidFill>
                  <a:latin typeface="+mj-lt"/>
                </a:rPr>
                <a:t> </a:t>
              </a:r>
              <a:r>
                <a:rPr lang="en-GB" sz="900" b="1" kern="0" dirty="0" err="1" smtClean="0">
                  <a:solidFill>
                    <a:schemeClr val="bg1"/>
                  </a:solidFill>
                  <a:latin typeface="+mj-lt"/>
                </a:rPr>
                <a:t>Berau</a:t>
              </a:r>
              <a:endParaRPr kumimoji="0" lang="en-GB" sz="900" b="1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</a:endParaRPr>
            </a:p>
          </p:txBody>
        </p:sp>
        <p:sp>
          <p:nvSpPr>
            <p:cNvPr id="53" name="Oval 52"/>
            <p:cNvSpPr/>
            <p:nvPr/>
          </p:nvSpPr>
          <p:spPr bwMode="ltGray">
            <a:xfrm>
              <a:off x="4031946" y="1885173"/>
              <a:ext cx="144015" cy="144015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 err="1" smtClean="0">
                <a:solidFill>
                  <a:schemeClr val="bg1"/>
                </a:solidFill>
                <a:latin typeface="+mj-lt"/>
              </a:endParaRPr>
            </a:p>
          </p:txBody>
        </p:sp>
        <p:cxnSp>
          <p:nvCxnSpPr>
            <p:cNvPr id="54" name="Elbow Connector 53"/>
            <p:cNvCxnSpPr>
              <a:stCxn id="53" idx="2"/>
              <a:endCxn id="52" idx="3"/>
            </p:cNvCxnSpPr>
            <p:nvPr/>
          </p:nvCxnSpPr>
          <p:spPr>
            <a:xfrm rot="10800000" flipV="1">
              <a:off x="2972228" y="1957181"/>
              <a:ext cx="1059719" cy="388490"/>
            </a:xfrm>
            <a:prstGeom prst="bentConnector3">
              <a:avLst>
                <a:gd name="adj1" fmla="val 78762"/>
              </a:avLst>
            </a:prstGeom>
            <a:ln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545663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6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Terima</a:t>
            </a:r>
            <a:r>
              <a:rPr lang="en-GB" sz="16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6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Kasih</a:t>
            </a:r>
            <a:endParaRPr lang="en-GB" sz="16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846583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Table"/>
  <p:tag name="TABLEID" val="a086f206-b787-48cb-ad1c-18f9a375929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Table"/>
  <p:tag name="TABLEID" val="a086f206-b787-48cb-ad1c-18f9a375929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Table"/>
  <p:tag name="TABLEID" val="a086f206-b787-48cb-ad1c-18f9a375929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Table"/>
  <p:tag name="TABLEID" val="a086f206-b787-48cb-ad1c-18f9a3759295"/>
</p:tagLst>
</file>

<file path=ppt/theme/theme1.xml><?xml version="1.0" encoding="utf-8"?>
<a:theme xmlns:a="http://schemas.openxmlformats.org/drawingml/2006/main" name="~2997995">
  <a:themeElements>
    <a:clrScheme name="Custom 4">
      <a:dk1>
        <a:srgbClr val="000000"/>
      </a:dk1>
      <a:lt1>
        <a:srgbClr val="FFFFFF"/>
      </a:lt1>
      <a:dk2>
        <a:srgbClr val="E0301E"/>
      </a:dk2>
      <a:lt2>
        <a:srgbClr val="FFFFFF"/>
      </a:lt2>
      <a:accent1>
        <a:srgbClr val="E0301E"/>
      </a:accent1>
      <a:accent2>
        <a:srgbClr val="A32020"/>
      </a:accent2>
      <a:accent3>
        <a:srgbClr val="DB536A"/>
      </a:accent3>
      <a:accent4>
        <a:srgbClr val="602320"/>
      </a:accent4>
      <a:accent5>
        <a:srgbClr val="FFB600"/>
      </a:accent5>
      <a:accent6>
        <a:srgbClr val="DC6900"/>
      </a:accent6>
      <a:hlink>
        <a:srgbClr val="A32020"/>
      </a:hlink>
      <a:folHlink>
        <a:srgbClr val="A32020"/>
      </a:folHlink>
    </a:clrScheme>
    <a:fontScheme name="PwC">
      <a:majorFont>
        <a:latin typeface="Georgia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ltGray">
        <a:solidFill>
          <a:schemeClr val="tx2"/>
        </a:solidFill>
        <a:ln w="3175">
          <a:solidFill>
            <a:schemeClr val="tx2"/>
          </a:solidFill>
        </a:ln>
      </a:spPr>
      <a:bodyPr rtlCol="0" anchor="ctr"/>
      <a:lstStyle>
        <a:defPPr algn="ctr">
          <a:defRPr dirty="0" err="1" smtClean="0">
            <a:solidFill>
              <a:schemeClr val="bg1"/>
            </a:solidFill>
            <a:latin typeface="Georgia" pitchFamily="18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lIns="0" tIns="0" rIns="0" bIns="0" rtlCol="0">
        <a:noAutofit/>
      </a:bodyPr>
      <a:lstStyle>
        <a:defPPr>
          <a:spcAft>
            <a:spcPts val="900"/>
          </a:spcAft>
          <a:defRPr sz="2000" dirty="0" smtClean="0">
            <a:latin typeface="Georgia" pitchFamily="18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Non-branded Theme</Template>
  <TotalTime>6638</TotalTime>
  <Words>1409</Words>
  <Application>Microsoft Office PowerPoint</Application>
  <PresentationFormat>On-screen Show (16:9)</PresentationFormat>
  <Paragraphs>590</Paragraphs>
  <Slides>15</Slides>
  <Notes>14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~2997995</vt:lpstr>
      <vt:lpstr>Program Sistering CoE</vt:lpstr>
      <vt:lpstr>Daftar Isi</vt:lpstr>
      <vt:lpstr>Prosedur Inisiatif Sistering CoE</vt:lpstr>
      <vt:lpstr>Status Program Sistering dan Bimbingan</vt:lpstr>
      <vt:lpstr>Kriteria Pemilihan (1/2)</vt:lpstr>
      <vt:lpstr>Kriteria Pemilihan (2/2)</vt:lpstr>
      <vt:lpstr>Daftar Jejaring CoE Nasional</vt:lpstr>
      <vt:lpstr>Peta ULP Prioritas dalam Jejaring CoE Nasional</vt:lpstr>
      <vt:lpstr>Daftar Jejaring Tenaga Ahli CoE (1/2)</vt:lpstr>
      <vt:lpstr>Daftar Jejaring Tenaga Ahli CoE (2/2)</vt:lpstr>
      <vt:lpstr>Peta Jejaring Nasional Tenaga Ahli CoE dalam Pengembangan Organisasi (1/4)</vt:lpstr>
      <vt:lpstr>Peta Jejaring Nasional Tenaga Ahli CoE dalam Pengembangan Organisasi (2/4)</vt:lpstr>
      <vt:lpstr>Peta Jejaring Nasional Tenaga Ahli CoE dalam Pengembangan Organisasi (3/4)</vt:lpstr>
      <vt:lpstr>Peta Jejaring Nasional Tenaga Ahli CoE dalam Pengembangan Organisasi (4/4)</vt:lpstr>
      <vt:lpstr>Terima Kasih</vt:lpstr>
    </vt:vector>
  </TitlesOfParts>
  <Company>PricewaterhouseCoopers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Lynne Andrews</dc:creator>
  <cp:lastModifiedBy>User</cp:lastModifiedBy>
  <cp:revision>345</cp:revision>
  <dcterms:created xsi:type="dcterms:W3CDTF">2011-01-21T13:45:18Z</dcterms:created>
  <dcterms:modified xsi:type="dcterms:W3CDTF">2017-10-09T02:08:43Z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emplate create by">
    <vt:lpwstr>PwC</vt:lpwstr>
  </property>
  <property fmtid="{D5CDD505-2E9C-101B-9397-08002B2CF9AE}" pid="3" name="TB template version">
    <vt:lpwstr>6</vt:lpwstr>
  </property>
  <property fmtid="{D5CDD505-2E9C-101B-9397-08002B2CF9AE}" pid="4" name="TB template type">
    <vt:lpwstr>Report</vt:lpwstr>
  </property>
  <property fmtid="{D5CDD505-2E9C-101B-9397-08002B2CF9AE}" pid="5" name="Template version">
    <vt:lpwstr>1</vt:lpwstr>
  </property>
</Properties>
</file>